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</p:sldMasterIdLst>
  <p:notesMasterIdLst>
    <p:notesMasterId r:id="rId9"/>
  </p:notesMasterIdLst>
  <p:sldIdLst>
    <p:sldId id="256" r:id="rId2"/>
    <p:sldId id="258" r:id="rId3"/>
    <p:sldId id="260" r:id="rId4"/>
    <p:sldId id="263" r:id="rId5"/>
    <p:sldId id="261" r:id="rId6"/>
    <p:sldId id="262" r:id="rId7"/>
    <p:sldId id="264" r:id="rId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10" roundtripDataSignature="AMtx7mgAvu8NMf73WoGTrkU0d5UzYVb2r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1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5713D34-FBFD-4A83-8E55-B2C568C76935}">
  <a:tblStyle styleId="{85713D34-FBFD-4A83-8E55-B2C568C76935}" styleName="Table_0">
    <a:wholeTbl>
      <a:tcTxStyle b="off" i="off">
        <a:font>
          <a:latin typeface="맑은 고딕"/>
          <a:ea typeface="맑은 고딕"/>
          <a:cs typeface="맑은 고딕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/>
      <a:tcStyle>
        <a:tcBdr/>
        <a:fill>
          <a:solidFill>
            <a:srgbClr val="D0DEEF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0DEEF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맑은 고딕"/>
          <a:ea typeface="맑은 고딕"/>
          <a:cs typeface="맑은 고딕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맑은 고딕"/>
          <a:ea typeface="맑은 고딕"/>
          <a:cs typeface="맑은 고딕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맑은 고딕"/>
          <a:ea typeface="맑은 고딕"/>
          <a:cs typeface="맑은 고딕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맑은 고딕"/>
          <a:ea typeface="맑은 고딕"/>
          <a:cs typeface="맑은 고딕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E731AB3C-AFC4-4633-AC31-29E6451540B1}" styleName="Table_1">
    <a:wholeTbl>
      <a:tcTxStyle b="off" i="off">
        <a:font>
          <a:latin typeface="맑은 고딕"/>
          <a:ea typeface="맑은 고딕"/>
          <a:cs typeface="맑은 고딕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56"/>
    <p:restoredTop sz="96824"/>
  </p:normalViewPr>
  <p:slideViewPr>
    <p:cSldViewPr snapToGrid="0">
      <p:cViewPr varScale="1">
        <p:scale>
          <a:sx n="128" d="100"/>
          <a:sy n="128" d="100"/>
        </p:scale>
        <p:origin x="96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1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0" Type="http://customschemas.google.com/relationships/presentationmetadata" Target="metadata"/><Relationship Id="rId5" Type="http://schemas.openxmlformats.org/officeDocument/2006/relationships/slide" Target="slides/slide4.xml"/><Relationship Id="rId11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1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" name="Google Shape;4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-KR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" name="Google Shape;6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7035" cy="36010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lgun Gothic"/>
              <a:buNone/>
            </a:pPr>
            <a:endParaRPr/>
          </a:p>
        </p:txBody>
      </p:sp>
      <p:sp>
        <p:nvSpPr>
          <p:cNvPr id="63" name="Google Shape;63;p3:notes"/>
          <p:cNvSpPr txBox="1">
            <a:spLocks noGrp="1"/>
          </p:cNvSpPr>
          <p:nvPr>
            <p:ph type="sldNum" idx="12"/>
          </p:nvPr>
        </p:nvSpPr>
        <p:spPr>
          <a:xfrm>
            <a:off x="3884930" y="8685530"/>
            <a:ext cx="2972435" cy="4591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lgun Gothic"/>
              <a:buNone/>
            </a:pPr>
            <a:fld id="{00000000-1234-1234-1234-123412341234}" type="slidenum">
              <a:rPr lang="en-US" altLang="ko-KR" sz="1200" b="0" i="0" strike="noStrike" cap="none">
                <a:solidFill>
                  <a:srgbClr val="000000"/>
                </a:solidFill>
                <a:latin typeface="Malgun Gothic"/>
                <a:ea typeface="Malgun Gothic"/>
                <a:cs typeface="Malgun Gothic"/>
                <a:sym typeface="Malgun Gothic"/>
              </a:rPr>
              <a:t>2</a:t>
            </a:fld>
            <a:endParaRPr sz="1200" b="0" i="0" strike="noStrike" cap="none">
              <a:solidFill>
                <a:srgbClr val="000000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>
          <a:extLst>
            <a:ext uri="{FF2B5EF4-FFF2-40B4-BE49-F238E27FC236}">
              <a16:creationId xmlns:a16="http://schemas.microsoft.com/office/drawing/2014/main" id="{6E63D22A-B011-DB47-618D-994D2D10CC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:notes">
            <a:extLst>
              <a:ext uri="{FF2B5EF4-FFF2-40B4-BE49-F238E27FC236}">
                <a16:creationId xmlns:a16="http://schemas.microsoft.com/office/drawing/2014/main" id="{1C316FFE-3943-8172-963C-99D9A61DA36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5:notes">
            <a:extLst>
              <a:ext uri="{FF2B5EF4-FFF2-40B4-BE49-F238E27FC236}">
                <a16:creationId xmlns:a16="http://schemas.microsoft.com/office/drawing/2014/main" id="{83862AEC-A3A2-B87D-B3B9-A4E5D194902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01638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>
          <a:extLst>
            <a:ext uri="{FF2B5EF4-FFF2-40B4-BE49-F238E27FC236}">
              <a16:creationId xmlns:a16="http://schemas.microsoft.com/office/drawing/2014/main" id="{3B06A2F5-7BC0-84AF-5387-46A6BBB61D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:notes">
            <a:extLst>
              <a:ext uri="{FF2B5EF4-FFF2-40B4-BE49-F238E27FC236}">
                <a16:creationId xmlns:a16="http://schemas.microsoft.com/office/drawing/2014/main" id="{FCA1CEF5-FE45-5721-95FB-921B9AD05FD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5:notes">
            <a:extLst>
              <a:ext uri="{FF2B5EF4-FFF2-40B4-BE49-F238E27FC236}">
                <a16:creationId xmlns:a16="http://schemas.microsoft.com/office/drawing/2014/main" id="{F623ECCB-F856-4C72-FFA4-C6322A2613B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327615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>
          <a:extLst>
            <a:ext uri="{FF2B5EF4-FFF2-40B4-BE49-F238E27FC236}">
              <a16:creationId xmlns:a16="http://schemas.microsoft.com/office/drawing/2014/main" id="{D276931C-E893-B9CC-0974-2E5E1995EA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:notes">
            <a:extLst>
              <a:ext uri="{FF2B5EF4-FFF2-40B4-BE49-F238E27FC236}">
                <a16:creationId xmlns:a16="http://schemas.microsoft.com/office/drawing/2014/main" id="{BA4BDFFA-1544-BF7F-2DBC-670B5A45C32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5:notes">
            <a:extLst>
              <a:ext uri="{FF2B5EF4-FFF2-40B4-BE49-F238E27FC236}">
                <a16:creationId xmlns:a16="http://schemas.microsoft.com/office/drawing/2014/main" id="{82B7DDBC-4E5F-08F8-1679-CFDFCA00C14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39981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>
          <a:extLst>
            <a:ext uri="{FF2B5EF4-FFF2-40B4-BE49-F238E27FC236}">
              <a16:creationId xmlns:a16="http://schemas.microsoft.com/office/drawing/2014/main" id="{E78723AA-9525-3FFB-0BB1-18A5FF301E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:notes">
            <a:extLst>
              <a:ext uri="{FF2B5EF4-FFF2-40B4-BE49-F238E27FC236}">
                <a16:creationId xmlns:a16="http://schemas.microsoft.com/office/drawing/2014/main" id="{ED97EDFA-8CBB-87F3-6C0E-5BE4D9AD300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5:notes">
            <a:extLst>
              <a:ext uri="{FF2B5EF4-FFF2-40B4-BE49-F238E27FC236}">
                <a16:creationId xmlns:a16="http://schemas.microsoft.com/office/drawing/2014/main" id="{96B03EC3-EF27-F822-20DE-A9EE4B8CDA0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73158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슬라이드" type="title">
  <p:cSld name="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9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algun Gothic"/>
              <a:buNone/>
              <a:defRPr sz="60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4" name="Google Shape;14;p9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2000"/>
              <a:buFont typeface="Arial"/>
              <a:buNone/>
              <a:defRPr sz="2000" b="0" i="0" u="none" strike="noStrike" cap="none"/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 b="0" i="0" u="none" strike="noStrike" cap="none"/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600"/>
              <a:buFont typeface="Arial"/>
              <a:buNone/>
              <a:defRPr sz="1600" b="0" i="0" u="none" strike="noStrike" cap="none"/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600"/>
              <a:buFont typeface="Arial"/>
              <a:buNone/>
              <a:defRPr sz="1600" b="0" i="0" u="none" strike="noStrike" cap="none"/>
            </a:lvl5pPr>
            <a:lvl6pPr lvl="5" algn="ctr">
              <a:spcBef>
                <a:spcPts val="0"/>
              </a:spcBef>
              <a:spcAft>
                <a:spcPts val="0"/>
              </a:spcAft>
              <a:buSzPts val="1600"/>
              <a:buFont typeface="Arial"/>
              <a:buNone/>
              <a:defRPr sz="1600"/>
            </a:lvl6pPr>
            <a:lvl7pPr lvl="6" algn="ctr">
              <a:spcBef>
                <a:spcPts val="0"/>
              </a:spcBef>
              <a:spcAft>
                <a:spcPts val="0"/>
              </a:spcAft>
              <a:buSzPts val="1600"/>
              <a:buFont typeface="Arial"/>
              <a:buNone/>
              <a:defRPr sz="1600"/>
            </a:lvl7pPr>
            <a:lvl8pPr lvl="7" algn="ctr">
              <a:spcBef>
                <a:spcPts val="0"/>
              </a:spcBef>
              <a:spcAft>
                <a:spcPts val="0"/>
              </a:spcAft>
              <a:buSzPts val="1600"/>
              <a:buFont typeface="Arial"/>
              <a:buNone/>
              <a:defRPr sz="1600"/>
            </a:lvl8pPr>
            <a:lvl9pPr lvl="8" algn="ctr">
              <a:spcBef>
                <a:spcPts val="0"/>
              </a:spcBef>
              <a:spcAft>
                <a:spcPts val="0"/>
              </a:spcAft>
              <a:buSzPts val="1600"/>
              <a:buFont typeface="Arial"/>
              <a:buNone/>
              <a:defRPr sz="1600"/>
            </a:lvl9pPr>
          </a:lstStyle>
          <a:p>
            <a:endParaRPr/>
          </a:p>
        </p:txBody>
      </p:sp>
      <p:sp>
        <p:nvSpPr>
          <p:cNvPr id="15" name="Google Shape;15;p95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/>
          </a:p>
        </p:txBody>
      </p:sp>
      <p:sp>
        <p:nvSpPr>
          <p:cNvPr id="16" name="Google Shape;16;p95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/>
          </a:p>
        </p:txBody>
      </p:sp>
      <p:sp>
        <p:nvSpPr>
          <p:cNvPr id="17" name="Google Shape;17;p95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사용자 지정 레이아웃">
  <p:cSld name="사용자 지정 레이아웃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Google Shape;23;p97"/>
          <p:cNvGraphicFramePr/>
          <p:nvPr/>
        </p:nvGraphicFramePr>
        <p:xfrm>
          <a:off x="9480550" y="405130"/>
          <a:ext cx="2646675" cy="6119500"/>
        </p:xfrm>
        <a:graphic>
          <a:graphicData uri="http://schemas.openxmlformats.org/drawingml/2006/table">
            <a:tbl>
              <a:tblPr>
                <a:noFill/>
                <a:tableStyleId>{85713D34-FBFD-4A83-8E55-B2C568C76935}</a:tableStyleId>
              </a:tblPr>
              <a:tblGrid>
                <a:gridCol w="2646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81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Malgun Gothic"/>
                        <a:buNone/>
                      </a:pPr>
                      <a:r>
                        <a:rPr lang="ko-KR" sz="700" b="0" i="0" u="none" strike="noStrike" cap="none" dirty="0">
                          <a:solidFill>
                            <a:schemeClr val="dk1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Description</a:t>
                      </a:r>
                      <a:endParaRPr sz="700" b="0" i="0" u="none" strike="noStrike" cap="none" dirty="0">
                        <a:solidFill>
                          <a:schemeClr val="dk1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76825" marR="76825" marT="40000" marB="40000" anchor="ctr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413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Malgun Gothic"/>
                        <a:buNone/>
                      </a:pPr>
                      <a:endParaRPr sz="700" b="0" i="0" u="none" strike="noStrike" cap="none">
                        <a:solidFill>
                          <a:schemeClr val="dk1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76825" marR="76825" marT="40000" marB="40000">
                    <a:lnL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4" name="Google Shape;24;p97"/>
          <p:cNvSpPr/>
          <p:nvPr/>
        </p:nvSpPr>
        <p:spPr>
          <a:xfrm>
            <a:off x="74930" y="414655"/>
            <a:ext cx="9335135" cy="6110605"/>
          </a:xfrm>
          <a:prstGeom prst="rect">
            <a:avLst/>
          </a:prstGeom>
          <a:noFill/>
          <a:ln w="12700" cap="flat" cmpd="sng">
            <a:solidFill>
              <a:srgbClr val="3F3F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algun Gothic"/>
              <a:buNone/>
            </a:pPr>
            <a:endParaRPr sz="900">
              <a:solidFill>
                <a:srgbClr val="000000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</p:spTree>
    <p:extLst>
      <p:ext uri="{BB962C8B-B14F-4D97-AF65-F5344CB8AC3E}">
        <p14:creationId xmlns:p14="http://schemas.microsoft.com/office/powerpoint/2010/main" val="720953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94"/>
          <p:cNvCxnSpPr/>
          <p:nvPr/>
        </p:nvCxnSpPr>
        <p:spPr>
          <a:xfrm flipH="1">
            <a:off x="82550" y="6642100"/>
            <a:ext cx="635" cy="83185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" name="Google Shape;11;p94"/>
          <p:cNvSpPr txBox="1"/>
          <p:nvPr/>
        </p:nvSpPr>
        <p:spPr>
          <a:xfrm>
            <a:off x="11356975" y="6562725"/>
            <a:ext cx="643890" cy="255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000"/>
              <a:buFont typeface="Calibri"/>
              <a:buNone/>
            </a:pPr>
            <a:fld id="{00000000-1234-1234-1234-123412341234}" type="slidenum">
              <a:rPr lang="ko-KR" sz="10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000" b="0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7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"/>
          <p:cNvSpPr txBox="1"/>
          <p:nvPr/>
        </p:nvSpPr>
        <p:spPr>
          <a:xfrm>
            <a:off x="1087438" y="2882056"/>
            <a:ext cx="10017125" cy="863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lang="en-US" altLang="ko-KR" sz="25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Project. </a:t>
            </a:r>
            <a:r>
              <a:rPr lang="en-US" altLang="ko-KR" sz="2500" b="1" dirty="0">
                <a:solidFill>
                  <a:schemeClr val="dk1"/>
                </a:solidFill>
              </a:rPr>
              <a:t>J.T</a:t>
            </a:r>
            <a:endParaRPr lang="en-US" altLang="ko-KR" sz="25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lang="ko-KR" sz="2500" b="1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Proposal</a:t>
            </a:r>
            <a:endParaRPr sz="25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3"/>
          <p:cNvSpPr/>
          <p:nvPr/>
        </p:nvSpPr>
        <p:spPr>
          <a:xfrm>
            <a:off x="63500" y="32385"/>
            <a:ext cx="12065635" cy="334645"/>
          </a:xfrm>
          <a:prstGeom prst="rect">
            <a:avLst/>
          </a:prstGeom>
          <a:solidFill>
            <a:srgbClr val="BFBFBF"/>
          </a:solidFill>
          <a:ln w="9525" cap="flat" cmpd="sng">
            <a:solidFill>
              <a:srgbClr val="7F7F7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algun Gothic"/>
              <a:buNone/>
            </a:pPr>
            <a:endParaRPr sz="800" b="0" i="0" strike="noStrike" cap="none">
              <a:solidFill>
                <a:srgbClr val="262626"/>
              </a:solidFill>
              <a:latin typeface="NanumMyeongjo"/>
              <a:ea typeface="NanumMyeongjo"/>
              <a:cs typeface="NanumMyeongjo"/>
              <a:sym typeface="Nanum Myeongjo"/>
            </a:endParaRPr>
          </a:p>
        </p:txBody>
      </p:sp>
      <p:sp>
        <p:nvSpPr>
          <p:cNvPr id="66" name="Google Shape;66;p3"/>
          <p:cNvSpPr txBox="1"/>
          <p:nvPr/>
        </p:nvSpPr>
        <p:spPr>
          <a:xfrm>
            <a:off x="63500" y="76200"/>
            <a:ext cx="3893820" cy="2457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38100" algn="l" rtl="0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000"/>
              <a:buFont typeface="Nanum Myeongjo"/>
              <a:buNone/>
            </a:pPr>
            <a:r>
              <a:rPr lang="ko-KR" sz="1000" b="1" dirty="0">
                <a:solidFill>
                  <a:srgbClr val="262626"/>
                </a:solidFill>
                <a:latin typeface="NanumMyeongjo"/>
                <a:ea typeface="NanumMyeongjo"/>
                <a:cs typeface="NanumMyeongjo"/>
                <a:sym typeface="Nanum Myeongjo"/>
              </a:rPr>
              <a:t>Main </a:t>
            </a:r>
            <a:r>
              <a:rPr lang="ko-KR" sz="1000" b="1" dirty="0" err="1">
                <a:solidFill>
                  <a:srgbClr val="262626"/>
                </a:solidFill>
                <a:latin typeface="NanumMyeongjo"/>
                <a:ea typeface="NanumMyeongjo"/>
                <a:cs typeface="NanumMyeongjo"/>
                <a:sym typeface="Nanum Myeongjo"/>
              </a:rPr>
              <a:t>Flow</a:t>
            </a:r>
            <a:endParaRPr sz="1000" b="1" dirty="0">
              <a:solidFill>
                <a:srgbClr val="262626"/>
              </a:solidFill>
              <a:latin typeface="NanumMyeongjo"/>
              <a:ea typeface="NanumMyeongjo"/>
              <a:cs typeface="NanumMyeongjo"/>
              <a:sym typeface="Nanum Myeongjo"/>
            </a:endParaRPr>
          </a:p>
        </p:txBody>
      </p:sp>
      <p:grpSp>
        <p:nvGrpSpPr>
          <p:cNvPr id="67" name="Google Shape;67;p3"/>
          <p:cNvGrpSpPr/>
          <p:nvPr/>
        </p:nvGrpSpPr>
        <p:grpSpPr>
          <a:xfrm>
            <a:off x="6054725" y="542925"/>
            <a:ext cx="810260" cy="517525"/>
            <a:chOff x="6054725" y="542925"/>
            <a:chExt cx="810260" cy="517525"/>
          </a:xfrm>
        </p:grpSpPr>
        <p:sp>
          <p:nvSpPr>
            <p:cNvPr id="68" name="Google Shape;68;p3"/>
            <p:cNvSpPr/>
            <p:nvPr/>
          </p:nvSpPr>
          <p:spPr>
            <a:xfrm>
              <a:off x="6062345" y="542925"/>
              <a:ext cx="788670" cy="264160"/>
            </a:xfrm>
            <a:prstGeom prst="roundRect">
              <a:avLst>
                <a:gd name="adj" fmla="val 0"/>
              </a:avLst>
            </a:prstGeom>
            <a:solidFill>
              <a:schemeClr val="accent5"/>
            </a:solidFill>
            <a:ln w="9525" cap="flat" cmpd="sng">
              <a:solidFill>
                <a:srgbClr val="2F52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Malgun Gothic"/>
                <a:buNone/>
              </a:pPr>
              <a:endParaRPr sz="800">
                <a:solidFill>
                  <a:srgbClr val="262626"/>
                </a:solidFill>
                <a:latin typeface="NanumMyeongjo"/>
                <a:ea typeface="NanumMyeongjo"/>
                <a:cs typeface="NanumMyeongjo"/>
                <a:sym typeface="Nanum Myeongjo"/>
              </a:endParaRPr>
            </a:p>
          </p:txBody>
        </p:sp>
        <p:sp>
          <p:nvSpPr>
            <p:cNvPr id="69" name="Google Shape;69;p3"/>
            <p:cNvSpPr txBox="1"/>
            <p:nvPr/>
          </p:nvSpPr>
          <p:spPr>
            <a:xfrm>
              <a:off x="6054725" y="813435"/>
              <a:ext cx="810260" cy="2470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000">
                  <a:solidFill>
                    <a:schemeClr val="dk1"/>
                  </a:solidFill>
                  <a:latin typeface="NanumMyeongjo"/>
                  <a:ea typeface="NanumMyeongjo"/>
                  <a:cs typeface="NanumMyeongjo"/>
                  <a:sym typeface="Nanum Myeongjo"/>
                </a:rPr>
                <a:t>1Depth</a:t>
              </a:r>
              <a:endParaRPr sz="1000">
                <a:solidFill>
                  <a:schemeClr val="dk1"/>
                </a:solidFill>
                <a:latin typeface="NanumMyeongjo"/>
                <a:ea typeface="NanumMyeongjo"/>
                <a:cs typeface="NanumMyeongjo"/>
                <a:sym typeface="Nanum Myeongjo"/>
              </a:endParaRPr>
            </a:p>
          </p:txBody>
        </p:sp>
      </p:grpSp>
      <p:grpSp>
        <p:nvGrpSpPr>
          <p:cNvPr id="70" name="Google Shape;70;p3"/>
          <p:cNvGrpSpPr/>
          <p:nvPr/>
        </p:nvGrpSpPr>
        <p:grpSpPr>
          <a:xfrm>
            <a:off x="7079615" y="537845"/>
            <a:ext cx="810260" cy="513715"/>
            <a:chOff x="7079615" y="537845"/>
            <a:chExt cx="810260" cy="513715"/>
          </a:xfrm>
        </p:grpSpPr>
        <p:sp>
          <p:nvSpPr>
            <p:cNvPr id="71" name="Google Shape;71;p3"/>
            <p:cNvSpPr/>
            <p:nvPr/>
          </p:nvSpPr>
          <p:spPr>
            <a:xfrm>
              <a:off x="7090410" y="537845"/>
              <a:ext cx="788670" cy="264160"/>
            </a:xfrm>
            <a:prstGeom prst="roundRect">
              <a:avLst>
                <a:gd name="adj" fmla="val 0"/>
              </a:avLst>
            </a:prstGeom>
            <a:solidFill>
              <a:schemeClr val="accent3"/>
            </a:solidFill>
            <a:ln w="9525" cap="flat" cmpd="sng">
              <a:solidFill>
                <a:srgbClr val="787878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Malgun Gothic"/>
                <a:buNone/>
              </a:pPr>
              <a:endParaRPr sz="800">
                <a:solidFill>
                  <a:srgbClr val="262626"/>
                </a:solidFill>
                <a:latin typeface="NanumMyeongjo"/>
                <a:ea typeface="NanumMyeongjo"/>
                <a:cs typeface="NanumMyeongjo"/>
                <a:sym typeface="Nanum Myeongjo"/>
              </a:endParaRPr>
            </a:p>
          </p:txBody>
        </p:sp>
        <p:sp>
          <p:nvSpPr>
            <p:cNvPr id="72" name="Google Shape;72;p3"/>
            <p:cNvSpPr txBox="1"/>
            <p:nvPr/>
          </p:nvSpPr>
          <p:spPr>
            <a:xfrm>
              <a:off x="7079615" y="804545"/>
              <a:ext cx="810260" cy="2470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000">
                  <a:solidFill>
                    <a:schemeClr val="dk1"/>
                  </a:solidFill>
                  <a:latin typeface="NanumMyeongjo"/>
                  <a:ea typeface="NanumMyeongjo"/>
                  <a:cs typeface="NanumMyeongjo"/>
                  <a:sym typeface="Nanum Myeongjo"/>
                </a:rPr>
                <a:t>2Depth</a:t>
              </a:r>
              <a:endParaRPr sz="1000">
                <a:solidFill>
                  <a:schemeClr val="dk1"/>
                </a:solidFill>
                <a:latin typeface="NanumMyeongjo"/>
                <a:ea typeface="NanumMyeongjo"/>
                <a:cs typeface="NanumMyeongjo"/>
                <a:sym typeface="Nanum Myeongjo"/>
              </a:endParaRPr>
            </a:p>
          </p:txBody>
        </p:sp>
      </p:grpSp>
      <p:grpSp>
        <p:nvGrpSpPr>
          <p:cNvPr id="73" name="Google Shape;73;p3"/>
          <p:cNvGrpSpPr/>
          <p:nvPr/>
        </p:nvGrpSpPr>
        <p:grpSpPr>
          <a:xfrm>
            <a:off x="8104505" y="542290"/>
            <a:ext cx="810260" cy="518160"/>
            <a:chOff x="8104505" y="542290"/>
            <a:chExt cx="810260" cy="518160"/>
          </a:xfrm>
        </p:grpSpPr>
        <p:sp>
          <p:nvSpPr>
            <p:cNvPr id="74" name="Google Shape;74;p3"/>
            <p:cNvSpPr/>
            <p:nvPr/>
          </p:nvSpPr>
          <p:spPr>
            <a:xfrm>
              <a:off x="8114030" y="542290"/>
              <a:ext cx="788670" cy="264160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 w="9525" cap="flat" cmpd="sng">
              <a:solidFill>
                <a:srgbClr val="BC8C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Malgun Gothic"/>
                <a:buNone/>
              </a:pPr>
              <a:endParaRPr sz="800">
                <a:solidFill>
                  <a:srgbClr val="262626"/>
                </a:solidFill>
                <a:latin typeface="NanumMyeongjo"/>
                <a:ea typeface="NanumMyeongjo"/>
                <a:cs typeface="NanumMyeongjo"/>
                <a:sym typeface="Nanum Myeongjo"/>
              </a:endParaRPr>
            </a:p>
          </p:txBody>
        </p:sp>
        <p:sp>
          <p:nvSpPr>
            <p:cNvPr id="75" name="Google Shape;75;p3"/>
            <p:cNvSpPr txBox="1"/>
            <p:nvPr/>
          </p:nvSpPr>
          <p:spPr>
            <a:xfrm>
              <a:off x="8104505" y="813435"/>
              <a:ext cx="810260" cy="2470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9525" tIns="46350" rIns="89525" bIns="4635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1000">
                  <a:solidFill>
                    <a:schemeClr val="dk1"/>
                  </a:solidFill>
                  <a:latin typeface="NanumMyeongjo"/>
                  <a:ea typeface="NanumMyeongjo"/>
                  <a:cs typeface="NanumMyeongjo"/>
                  <a:sym typeface="Nanum Myeongjo"/>
                </a:rPr>
                <a:t>3Depth</a:t>
              </a:r>
              <a:endParaRPr sz="1000">
                <a:solidFill>
                  <a:schemeClr val="dk1"/>
                </a:solidFill>
                <a:latin typeface="NanumMyeongjo"/>
                <a:ea typeface="NanumMyeongjo"/>
                <a:cs typeface="NanumMyeongjo"/>
                <a:sym typeface="Nanum Myeongjo"/>
              </a:endParaRP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CE0C1830-4EC5-1DEA-0185-391A0523CBD9}"/>
              </a:ext>
            </a:extLst>
          </p:cNvPr>
          <p:cNvGrpSpPr/>
          <p:nvPr/>
        </p:nvGrpSpPr>
        <p:grpSpPr>
          <a:xfrm>
            <a:off x="1485371" y="2975902"/>
            <a:ext cx="6704859" cy="1531939"/>
            <a:chOff x="1099820" y="3678636"/>
            <a:chExt cx="6704859" cy="1531939"/>
          </a:xfrm>
        </p:grpSpPr>
        <p:sp>
          <p:nvSpPr>
            <p:cNvPr id="76" name="Google Shape;76;p3"/>
            <p:cNvSpPr/>
            <p:nvPr/>
          </p:nvSpPr>
          <p:spPr>
            <a:xfrm>
              <a:off x="6851015" y="3839821"/>
              <a:ext cx="935355" cy="351155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 w="9525" cap="flat" cmpd="sng">
              <a:solidFill>
                <a:srgbClr val="BC8C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262626"/>
                </a:buClr>
                <a:buSzPts val="800"/>
                <a:buFont typeface="Nanum Myeongjo"/>
                <a:buNone/>
              </a:pPr>
              <a:r>
                <a:rPr lang="en-US" sz="800" dirty="0">
                  <a:solidFill>
                    <a:srgbClr val="262626"/>
                  </a:solidFill>
                  <a:latin typeface="NanumMyeongjo"/>
                  <a:ea typeface="NanumMyeongjo"/>
                  <a:cs typeface="NanumMyeongjo"/>
                  <a:sym typeface="Nanum Myeongjo"/>
                </a:rPr>
                <a:t>Result</a:t>
              </a:r>
              <a:endParaRPr sz="800" dirty="0">
                <a:solidFill>
                  <a:srgbClr val="262626"/>
                </a:solidFill>
                <a:latin typeface="NanumMyeongjo"/>
                <a:ea typeface="NanumMyeongjo"/>
                <a:cs typeface="NanumMyeongjo"/>
                <a:sym typeface="Nanum Myeongjo"/>
              </a:endParaRPr>
            </a:p>
          </p:txBody>
        </p:sp>
        <p:cxnSp>
          <p:nvCxnSpPr>
            <p:cNvPr id="77" name="Google Shape;77;p3"/>
            <p:cNvCxnSpPr>
              <a:cxnSpLocks/>
              <a:stCxn id="104" idx="3"/>
              <a:endCxn id="5" idx="1"/>
            </p:cNvCxnSpPr>
            <p:nvPr/>
          </p:nvCxnSpPr>
          <p:spPr>
            <a:xfrm>
              <a:off x="3465194" y="4015081"/>
              <a:ext cx="483342" cy="2222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78" name="Google Shape;78;p3"/>
            <p:cNvCxnSpPr>
              <a:cxnSpLocks/>
            </p:cNvCxnSpPr>
            <p:nvPr/>
          </p:nvCxnSpPr>
          <p:spPr>
            <a:xfrm flipV="1">
              <a:off x="4912360" y="4013176"/>
              <a:ext cx="508635" cy="4127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79" name="Google Shape;79;p3"/>
            <p:cNvCxnSpPr/>
            <p:nvPr/>
          </p:nvCxnSpPr>
          <p:spPr>
            <a:xfrm rot="10800000" flipH="1">
              <a:off x="6339205" y="4013811"/>
              <a:ext cx="514350" cy="6985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sp>
          <p:nvSpPr>
            <p:cNvPr id="93" name="Google Shape;93;p3"/>
            <p:cNvSpPr/>
            <p:nvPr/>
          </p:nvSpPr>
          <p:spPr>
            <a:xfrm>
              <a:off x="5414010" y="3839821"/>
              <a:ext cx="935355" cy="351155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 w="9525" cap="flat" cmpd="sng">
              <a:solidFill>
                <a:srgbClr val="BC8C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262626"/>
                </a:buClr>
                <a:buSzPts val="800"/>
                <a:buFont typeface="Nanum Myeongjo"/>
                <a:buNone/>
              </a:pPr>
              <a:r>
                <a:rPr lang="en-US" sz="800" dirty="0">
                  <a:solidFill>
                    <a:srgbClr val="262626"/>
                  </a:solidFill>
                  <a:latin typeface="NanumMyeongjo"/>
                  <a:ea typeface="NanumMyeongjo"/>
                  <a:cs typeface="NanumMyeongjo"/>
                  <a:sym typeface="Nanum Myeongjo"/>
                </a:rPr>
                <a:t>In-Game</a:t>
              </a:r>
              <a:endParaRPr sz="800" dirty="0">
                <a:solidFill>
                  <a:srgbClr val="262626"/>
                </a:solidFill>
                <a:latin typeface="NanumMyeongjo"/>
                <a:ea typeface="NanumMyeongjo"/>
                <a:cs typeface="NanumMyeongjo"/>
                <a:sym typeface="Nanum Myeongjo"/>
              </a:endParaRPr>
            </a:p>
          </p:txBody>
        </p:sp>
        <p:grpSp>
          <p:nvGrpSpPr>
            <p:cNvPr id="97" name="Google Shape;97;p3"/>
            <p:cNvGrpSpPr/>
            <p:nvPr/>
          </p:nvGrpSpPr>
          <p:grpSpPr>
            <a:xfrm>
              <a:off x="1099820" y="3834741"/>
              <a:ext cx="2365374" cy="355600"/>
              <a:chOff x="1393825" y="4127806"/>
              <a:chExt cx="2365374" cy="355600"/>
            </a:xfrm>
          </p:grpSpPr>
          <p:sp>
            <p:nvSpPr>
              <p:cNvPr id="98" name="Google Shape;98;p3"/>
              <p:cNvSpPr/>
              <p:nvPr/>
            </p:nvSpPr>
            <p:spPr>
              <a:xfrm>
                <a:off x="1393825" y="4127806"/>
                <a:ext cx="934720" cy="350520"/>
              </a:xfrm>
              <a:prstGeom prst="roundRect">
                <a:avLst>
                  <a:gd name="adj" fmla="val 0"/>
                </a:avLst>
              </a:prstGeom>
              <a:solidFill>
                <a:schemeClr val="accent5"/>
              </a:solidFill>
              <a:ln w="9525" cap="flat" cmpd="sng">
                <a:solidFill>
                  <a:srgbClr val="2F528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800"/>
                  <a:buFont typeface="Nanum Myeongjo"/>
                  <a:buNone/>
                </a:pPr>
                <a:r>
                  <a:rPr lang="en-US" altLang="ko-KR" sz="800" dirty="0">
                    <a:solidFill>
                      <a:schemeClr val="lt1"/>
                    </a:solidFill>
                    <a:latin typeface="NanumMyeongjo"/>
                    <a:ea typeface="NanumMyeongjo"/>
                    <a:cs typeface="NanumMyeongjo"/>
                    <a:sym typeface="Nanum Myeongjo"/>
                  </a:rPr>
                  <a:t>Game </a:t>
                </a:r>
                <a:r>
                  <a:rPr lang="ko-KR" sz="800" dirty="0" err="1">
                    <a:solidFill>
                      <a:schemeClr val="lt1"/>
                    </a:solidFill>
                    <a:latin typeface="NanumMyeongjo"/>
                    <a:ea typeface="NanumMyeongjo"/>
                    <a:cs typeface="NanumMyeongjo"/>
                    <a:sym typeface="Nanum Myeongjo"/>
                  </a:rPr>
                  <a:t>Start</a:t>
                </a:r>
                <a:endParaRPr sz="800" dirty="0">
                  <a:solidFill>
                    <a:schemeClr val="lt1"/>
                  </a:solidFill>
                  <a:latin typeface="NanumMyeongjo"/>
                  <a:ea typeface="NanumMyeongjo"/>
                  <a:cs typeface="NanumMyeongjo"/>
                  <a:sym typeface="Nanum Myeongjo"/>
                </a:endParaRPr>
              </a:p>
            </p:txBody>
          </p:sp>
          <p:cxnSp>
            <p:nvCxnSpPr>
              <p:cNvPr id="101" name="Google Shape;101;p3"/>
              <p:cNvCxnSpPr>
                <a:cxnSpLocks/>
                <a:stCxn id="98" idx="3"/>
                <a:endCxn id="104" idx="1"/>
              </p:cNvCxnSpPr>
              <p:nvPr/>
            </p:nvCxnSpPr>
            <p:spPr>
              <a:xfrm>
                <a:off x="2328545" y="4303066"/>
                <a:ext cx="495934" cy="508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triangle" w="med" len="med"/>
              </a:ln>
            </p:spPr>
          </p:cxnSp>
          <p:sp>
            <p:nvSpPr>
              <p:cNvPr id="104" name="Google Shape;104;p3"/>
              <p:cNvSpPr/>
              <p:nvPr/>
            </p:nvSpPr>
            <p:spPr>
              <a:xfrm>
                <a:off x="2824479" y="4132886"/>
                <a:ext cx="934720" cy="350520"/>
              </a:xfrm>
              <a:prstGeom prst="roundRect">
                <a:avLst>
                  <a:gd name="adj" fmla="val 0"/>
                </a:avLst>
              </a:prstGeom>
              <a:solidFill>
                <a:schemeClr val="accent5"/>
              </a:solidFill>
              <a:ln w="9525" cap="flat" cmpd="sng">
                <a:solidFill>
                  <a:srgbClr val="787878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800"/>
                  <a:buFont typeface="Nanum Myeongjo"/>
                  <a:buNone/>
                </a:pPr>
                <a:r>
                  <a:rPr lang="ko-KR" sz="800" dirty="0" err="1">
                    <a:solidFill>
                      <a:schemeClr val="lt1"/>
                    </a:solidFill>
                    <a:latin typeface="NanumMyeongjo"/>
                    <a:ea typeface="NanumMyeongjo"/>
                    <a:cs typeface="NanumMyeongjo"/>
                    <a:sym typeface="Nanum Myeongjo"/>
                  </a:rPr>
                  <a:t>Title</a:t>
                </a:r>
                <a:endParaRPr sz="800" dirty="0">
                  <a:solidFill>
                    <a:schemeClr val="lt1"/>
                  </a:solidFill>
                  <a:latin typeface="NanumMyeongjo"/>
                  <a:ea typeface="NanumMyeongjo"/>
                  <a:cs typeface="NanumMyeongjo"/>
                  <a:sym typeface="Nanum Myeongjo"/>
                </a:endParaRPr>
              </a:p>
            </p:txBody>
          </p:sp>
        </p:grpSp>
        <p:sp>
          <p:nvSpPr>
            <p:cNvPr id="5" name="다이아몬드 4">
              <a:extLst>
                <a:ext uri="{FF2B5EF4-FFF2-40B4-BE49-F238E27FC236}">
                  <a16:creationId xmlns:a16="http://schemas.microsoft.com/office/drawing/2014/main" id="{2BD9CF9B-19FB-EA3C-8A22-38DA78E8505C}"/>
                </a:ext>
              </a:extLst>
            </p:cNvPr>
            <p:cNvSpPr/>
            <p:nvPr/>
          </p:nvSpPr>
          <p:spPr>
            <a:xfrm>
              <a:off x="3948536" y="3678636"/>
              <a:ext cx="953664" cy="677334"/>
            </a:xfrm>
            <a:prstGeom prst="diamond">
              <a:avLst/>
            </a:prstGeom>
            <a:solidFill>
              <a:schemeClr val="bg1"/>
            </a:solidFill>
            <a:ln w="31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900" dirty="0">
                  <a:solidFill>
                    <a:schemeClr val="tx1"/>
                  </a:solidFill>
                </a:rPr>
                <a:t>버튼</a:t>
              </a:r>
              <a:endParaRPr kumimoji="1" lang="en-US" altLang="ko-KR" sz="900" dirty="0">
                <a:solidFill>
                  <a:schemeClr val="tx1"/>
                </a:solidFill>
              </a:endParaRPr>
            </a:p>
            <a:p>
              <a:pPr algn="ctr"/>
              <a:r>
                <a:rPr kumimoji="1" lang="ko-KR" altLang="en-US" sz="900" dirty="0">
                  <a:solidFill>
                    <a:schemeClr val="tx1"/>
                  </a:solidFill>
                </a:rPr>
                <a:t>입력</a:t>
              </a:r>
            </a:p>
          </p:txBody>
        </p:sp>
        <p:sp>
          <p:nvSpPr>
            <p:cNvPr id="10" name="다이아몬드 9">
              <a:extLst>
                <a:ext uri="{FF2B5EF4-FFF2-40B4-BE49-F238E27FC236}">
                  <a16:creationId xmlns:a16="http://schemas.microsoft.com/office/drawing/2014/main" id="{1859D413-B552-8FA5-803C-3486E387BEF0}"/>
                </a:ext>
              </a:extLst>
            </p:cNvPr>
            <p:cNvSpPr/>
            <p:nvPr/>
          </p:nvSpPr>
          <p:spPr>
            <a:xfrm>
              <a:off x="6851015" y="4533241"/>
              <a:ext cx="953664" cy="677334"/>
            </a:xfrm>
            <a:prstGeom prst="diamond">
              <a:avLst/>
            </a:prstGeom>
            <a:solidFill>
              <a:schemeClr val="bg1"/>
            </a:solidFill>
            <a:ln w="31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ko-KR" altLang="en-US" sz="700" dirty="0">
                  <a:solidFill>
                    <a:schemeClr val="tx1"/>
                  </a:solidFill>
                </a:rPr>
                <a:t>타이틀 이동 버튼 입력</a:t>
              </a:r>
            </a:p>
          </p:txBody>
        </p:sp>
        <p:cxnSp>
          <p:nvCxnSpPr>
            <p:cNvPr id="11" name="Google Shape;79;p3">
              <a:extLst>
                <a:ext uri="{FF2B5EF4-FFF2-40B4-BE49-F238E27FC236}">
                  <a16:creationId xmlns:a16="http://schemas.microsoft.com/office/drawing/2014/main" id="{A6B572AB-6FB2-10E1-6F2F-7F74F8E74718}"/>
                </a:ext>
              </a:extLst>
            </p:cNvPr>
            <p:cNvCxnSpPr>
              <a:cxnSpLocks/>
              <a:stCxn id="76" idx="2"/>
              <a:endCxn id="10" idx="0"/>
            </p:cNvCxnSpPr>
            <p:nvPr/>
          </p:nvCxnSpPr>
          <p:spPr>
            <a:xfrm>
              <a:off x="7318693" y="4190976"/>
              <a:ext cx="9154" cy="342265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16" name="꺾인 연결선[E] 15">
              <a:extLst>
                <a:ext uri="{FF2B5EF4-FFF2-40B4-BE49-F238E27FC236}">
                  <a16:creationId xmlns:a16="http://schemas.microsoft.com/office/drawing/2014/main" id="{A8CA3936-DF76-89B1-F8D2-1DF911747AC5}"/>
                </a:ext>
              </a:extLst>
            </p:cNvPr>
            <p:cNvCxnSpPr>
              <a:stCxn id="10" idx="1"/>
              <a:endCxn id="104" idx="2"/>
            </p:cNvCxnSpPr>
            <p:nvPr/>
          </p:nvCxnSpPr>
          <p:spPr>
            <a:xfrm rot="10800000">
              <a:off x="2997835" y="4190342"/>
              <a:ext cx="3853181" cy="681567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5"/>
          <p:cNvSpPr/>
          <p:nvPr/>
        </p:nvSpPr>
        <p:spPr>
          <a:xfrm>
            <a:off x="38761" y="474345"/>
            <a:ext cx="9034780" cy="6076315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algun Gothic"/>
              <a:buNone/>
            </a:pPr>
            <a:endParaRPr sz="900">
              <a:solidFill>
                <a:srgbClr val="000000"/>
              </a:solidFill>
              <a:latin typeface="+mj-ea"/>
              <a:ea typeface="+mj-ea"/>
              <a:cs typeface="NanumMyeongjo"/>
              <a:sym typeface="Nanum Myeongjo"/>
            </a:endParaRPr>
          </a:p>
        </p:txBody>
      </p:sp>
      <p:graphicFrame>
        <p:nvGraphicFramePr>
          <p:cNvPr id="118" name="Google Shape;118;p5"/>
          <p:cNvGraphicFramePr/>
          <p:nvPr>
            <p:extLst>
              <p:ext uri="{D42A27DB-BD31-4B8C-83A1-F6EECF244321}">
                <p14:modId xmlns:p14="http://schemas.microsoft.com/office/powerpoint/2010/main" val="3205567012"/>
              </p:ext>
            </p:extLst>
          </p:nvPr>
        </p:nvGraphicFramePr>
        <p:xfrm>
          <a:off x="9098280" y="474980"/>
          <a:ext cx="3060050" cy="1117560"/>
        </p:xfrm>
        <a:graphic>
          <a:graphicData uri="http://schemas.openxmlformats.org/drawingml/2006/table">
            <a:tbl>
              <a:tblPr firstRow="1" bandRow="1">
                <a:noFill/>
                <a:tableStyleId>{E731AB3C-AFC4-4633-AC31-29E6451540B1}</a:tableStyleId>
              </a:tblPr>
              <a:tblGrid>
                <a:gridCol w="368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91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1600">
                <a:tc gridSpan="2">
                  <a:txBody>
                    <a:bodyPr/>
                    <a:lstStyle/>
                    <a:p>
                      <a:pPr marL="0" marR="0" lvl="1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Description</a:t>
                      </a:r>
                      <a:endParaRPr sz="800" b="1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800" marR="90800" marT="35550" marB="35550" anchor="ctr">
                    <a:lnL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600"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700" b="1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700" b="1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7775" marR="17775" marT="17775" marB="17775" anchor="ctr">
                    <a:lnL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0" lvl="1" indent="-2540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US" alt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Title</a:t>
                      </a:r>
                      <a:r>
                        <a:rPr lang="ko-KR" altLang="en-US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(Image)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254000" marR="0" lvl="1" indent="-2540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게임 타이틀 이미지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17775" marT="17775" marB="17775" anchor="ctr">
                    <a:lnL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600"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en-US" altLang="ko-KR" sz="700" b="1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700" b="1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7775" marR="17775" marT="17775" marB="17775" anchor="ctr">
                    <a:lnL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None/>
                      </a:pPr>
                      <a:r>
                        <a:rPr lang="en-US" alt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Press Any Button (Text)</a:t>
                      </a:r>
                    </a:p>
                    <a:p>
                      <a:pPr marL="171450" marR="0" lvl="1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버튼 터치 안내 텍스트 연출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171450" marR="0" lvl="1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0.5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초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페이드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인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&gt;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0.5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초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페이드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아웃으로 연출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/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게임 시작 전까지 루프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171450" marR="0" lvl="1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버튼 입력 후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In-Game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페이지로 전환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17775" marT="17775" marB="17775" anchor="ctr">
                    <a:lnL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46879"/>
                  </a:ext>
                </a:extLst>
              </a:tr>
            </a:tbl>
          </a:graphicData>
        </a:graphic>
      </p:graphicFrame>
      <p:graphicFrame>
        <p:nvGraphicFramePr>
          <p:cNvPr id="119" name="Google Shape;119;p5"/>
          <p:cNvGraphicFramePr/>
          <p:nvPr>
            <p:extLst>
              <p:ext uri="{D42A27DB-BD31-4B8C-83A1-F6EECF244321}">
                <p14:modId xmlns:p14="http://schemas.microsoft.com/office/powerpoint/2010/main" val="2183967701"/>
              </p:ext>
            </p:extLst>
          </p:nvPr>
        </p:nvGraphicFramePr>
        <p:xfrm>
          <a:off x="41275" y="37465"/>
          <a:ext cx="12119675" cy="388600"/>
        </p:xfrm>
        <a:graphic>
          <a:graphicData uri="http://schemas.openxmlformats.org/drawingml/2006/table">
            <a:tbl>
              <a:tblPr>
                <a:noFill/>
                <a:tableStyleId>{85713D34-FBFD-4A83-8E55-B2C568C76935}</a:tableStyleId>
              </a:tblPr>
              <a:tblGrid>
                <a:gridCol w="691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2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1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921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124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249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35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313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94300"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업무 구분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5DB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F3F3F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0" i="0" u="none" strike="noStrike" cap="none" dirty="0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Project. J.T</a:t>
                      </a:r>
                      <a:endParaRPr sz="800" b="0" i="0" u="none" strike="noStrike" cap="none" dirty="0">
                        <a:solidFill>
                          <a:srgbClr val="3F3F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화면명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작성자</a:t>
                      </a: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최성수</a:t>
                      </a: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작성일자</a:t>
                      </a: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3F3F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4300"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버전</a:t>
                      </a: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5DB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rgbClr val="3F3F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화면경로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page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Title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화면코드</a:t>
                      </a: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endParaRPr sz="7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21" name="그룹 20">
            <a:extLst>
              <a:ext uri="{FF2B5EF4-FFF2-40B4-BE49-F238E27FC236}">
                <a16:creationId xmlns:a16="http://schemas.microsoft.com/office/drawing/2014/main" id="{504F01E5-9567-FE90-3B6C-2BF784DDFB98}"/>
              </a:ext>
            </a:extLst>
          </p:cNvPr>
          <p:cNvGrpSpPr/>
          <p:nvPr/>
        </p:nvGrpSpPr>
        <p:grpSpPr>
          <a:xfrm>
            <a:off x="47746" y="474345"/>
            <a:ext cx="9016810" cy="6076315"/>
            <a:chOff x="47746" y="474345"/>
            <a:chExt cx="9016810" cy="6076315"/>
          </a:xfrm>
        </p:grpSpPr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EEF2EC40-9851-BEC6-EDF8-F32DA39C2A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746" y="474345"/>
              <a:ext cx="6076315" cy="6076315"/>
            </a:xfrm>
            <a:prstGeom prst="rect">
              <a:avLst/>
            </a:prstGeom>
          </p:spPr>
        </p:pic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5A30751D-94AE-F256-636F-6AC8889374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51607"/>
            <a:stretch/>
          </p:blipFill>
          <p:spPr>
            <a:xfrm>
              <a:off x="6124061" y="474345"/>
              <a:ext cx="2940495" cy="6076315"/>
            </a:xfrm>
            <a:prstGeom prst="rect">
              <a:avLst/>
            </a:prstGeom>
          </p:spPr>
        </p:pic>
      </p:grpSp>
      <p:sp>
        <p:nvSpPr>
          <p:cNvPr id="31" name="Google Shape;117;p5">
            <a:extLst>
              <a:ext uri="{FF2B5EF4-FFF2-40B4-BE49-F238E27FC236}">
                <a16:creationId xmlns:a16="http://schemas.microsoft.com/office/drawing/2014/main" id="{096AD458-DC59-4225-5B6B-9BD79C743AB8}"/>
              </a:ext>
            </a:extLst>
          </p:cNvPr>
          <p:cNvSpPr/>
          <p:nvPr/>
        </p:nvSpPr>
        <p:spPr>
          <a:xfrm>
            <a:off x="29776" y="474345"/>
            <a:ext cx="9034780" cy="6076315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algun Gothic"/>
              <a:buNone/>
            </a:pPr>
            <a:endParaRPr sz="900">
              <a:solidFill>
                <a:srgbClr val="000000"/>
              </a:solidFill>
              <a:latin typeface="+mj-ea"/>
              <a:ea typeface="+mj-ea"/>
              <a:cs typeface="NanumMyeongjo"/>
              <a:sym typeface="Nanum Myeongjo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2AD0DB-0860-0871-0163-489687728F18}"/>
              </a:ext>
            </a:extLst>
          </p:cNvPr>
          <p:cNvSpPr txBox="1"/>
          <p:nvPr/>
        </p:nvSpPr>
        <p:spPr>
          <a:xfrm>
            <a:off x="3473963" y="4431031"/>
            <a:ext cx="2164375" cy="400110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kumimoji="1" lang="en-US" altLang="ko-KR" sz="2000" dirty="0">
                <a:solidFill>
                  <a:schemeClr val="bg1"/>
                </a:solidFill>
                <a:effectLst>
                  <a:glow rad="101600">
                    <a:schemeClr val="tx1">
                      <a:alpha val="40000"/>
                    </a:schemeClr>
                  </a:glow>
                </a:effectLst>
              </a:rPr>
              <a:t>Press Any Button</a:t>
            </a:r>
            <a:endParaRPr kumimoji="1" lang="ko-KR" altLang="en-US" sz="2000" dirty="0">
              <a:solidFill>
                <a:schemeClr val="bg1"/>
              </a:solidFill>
              <a:effectLst>
                <a:glow rad="101600">
                  <a:schemeClr val="tx1">
                    <a:alpha val="40000"/>
                  </a:schemeClr>
                </a:glow>
              </a:effectLst>
            </a:endParaRPr>
          </a:p>
        </p:txBody>
      </p:sp>
      <p:sp>
        <p:nvSpPr>
          <p:cNvPr id="27" name="타원 26">
            <a:extLst>
              <a:ext uri="{FF2B5EF4-FFF2-40B4-BE49-F238E27FC236}">
                <a16:creationId xmlns:a16="http://schemas.microsoft.com/office/drawing/2014/main" id="{45113C82-54DA-F996-DEA1-4BC498BC9CF4}"/>
              </a:ext>
            </a:extLst>
          </p:cNvPr>
          <p:cNvSpPr>
            <a:spLocks noChangeAspect="1"/>
          </p:cNvSpPr>
          <p:nvPr/>
        </p:nvSpPr>
        <p:spPr>
          <a:xfrm>
            <a:off x="1818509" y="2209607"/>
            <a:ext cx="216000" cy="216000"/>
          </a:xfrm>
          <a:prstGeom prst="ellipse">
            <a:avLst/>
          </a:prstGeom>
          <a:solidFill>
            <a:srgbClr val="92D050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00" dirty="0">
                <a:solidFill>
                  <a:schemeClr val="tx1"/>
                </a:solidFill>
                <a:latin typeface="+mj-ea"/>
                <a:ea typeface="+mj-ea"/>
              </a:rPr>
              <a:t>1</a:t>
            </a:r>
          </a:p>
        </p:txBody>
      </p:sp>
      <p:sp>
        <p:nvSpPr>
          <p:cNvPr id="28" name="타원 27">
            <a:extLst>
              <a:ext uri="{FF2B5EF4-FFF2-40B4-BE49-F238E27FC236}">
                <a16:creationId xmlns:a16="http://schemas.microsoft.com/office/drawing/2014/main" id="{8FD82C08-B220-EA4E-5A7B-4AD62AC0DD74}"/>
              </a:ext>
            </a:extLst>
          </p:cNvPr>
          <p:cNvSpPr>
            <a:spLocks noChangeAspect="1"/>
          </p:cNvSpPr>
          <p:nvPr/>
        </p:nvSpPr>
        <p:spPr>
          <a:xfrm>
            <a:off x="3302657" y="4384184"/>
            <a:ext cx="216000" cy="216000"/>
          </a:xfrm>
          <a:prstGeom prst="ellipse">
            <a:avLst/>
          </a:prstGeom>
          <a:solidFill>
            <a:srgbClr val="92D050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00" dirty="0">
                <a:solidFill>
                  <a:schemeClr val="tx1"/>
                </a:solidFill>
                <a:latin typeface="+mj-ea"/>
                <a:ea typeface="+mj-ea"/>
              </a:rPr>
              <a:t>2</a:t>
            </a:r>
          </a:p>
        </p:txBody>
      </p:sp>
      <p:sp>
        <p:nvSpPr>
          <p:cNvPr id="29" name="타원 28">
            <a:extLst>
              <a:ext uri="{FF2B5EF4-FFF2-40B4-BE49-F238E27FC236}">
                <a16:creationId xmlns:a16="http://schemas.microsoft.com/office/drawing/2014/main" id="{AE0A48E6-1FF1-ACED-F2C1-9D16EA4D4EF3}"/>
              </a:ext>
            </a:extLst>
          </p:cNvPr>
          <p:cNvSpPr>
            <a:spLocks noChangeAspect="1"/>
          </p:cNvSpPr>
          <p:nvPr/>
        </p:nvSpPr>
        <p:spPr>
          <a:xfrm>
            <a:off x="167141" y="651036"/>
            <a:ext cx="216000" cy="216000"/>
          </a:xfrm>
          <a:prstGeom prst="ellipse">
            <a:avLst/>
          </a:prstGeom>
          <a:solidFill>
            <a:srgbClr val="92D050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00" dirty="0">
                <a:solidFill>
                  <a:schemeClr val="tx1"/>
                </a:solidFill>
                <a:latin typeface="+mj-ea"/>
                <a:ea typeface="+mj-ea"/>
              </a:rPr>
              <a:t>1</a:t>
            </a:r>
          </a:p>
        </p:txBody>
      </p:sp>
      <p:pic>
        <p:nvPicPr>
          <p:cNvPr id="33" name="그림 32" descr="그래픽, 폰트, 그래픽 디자인, 다채로움이(가) 표시된 사진&#10;&#10;자동 생성된 설명">
            <a:extLst>
              <a:ext uri="{FF2B5EF4-FFF2-40B4-BE49-F238E27FC236}">
                <a16:creationId xmlns:a16="http://schemas.microsoft.com/office/drawing/2014/main" id="{C8C1DD07-D421-B15E-BA92-A62D036CE8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8509" y="2365887"/>
            <a:ext cx="5457313" cy="106311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6A968F4A-0A92-AE8F-9CD6-248BCFA381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5">
            <a:extLst>
              <a:ext uri="{FF2B5EF4-FFF2-40B4-BE49-F238E27FC236}">
                <a16:creationId xmlns:a16="http://schemas.microsoft.com/office/drawing/2014/main" id="{20DAA2EF-AC77-0299-4138-8081221673EE}"/>
              </a:ext>
            </a:extLst>
          </p:cNvPr>
          <p:cNvSpPr/>
          <p:nvPr/>
        </p:nvSpPr>
        <p:spPr>
          <a:xfrm>
            <a:off x="38761" y="474345"/>
            <a:ext cx="9034780" cy="6076315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algun Gothic"/>
              <a:buNone/>
            </a:pPr>
            <a:endParaRPr sz="900">
              <a:solidFill>
                <a:srgbClr val="000000"/>
              </a:solidFill>
              <a:latin typeface="+mj-ea"/>
              <a:ea typeface="+mj-ea"/>
              <a:cs typeface="NanumMyeongjo"/>
              <a:sym typeface="Nanum Myeongjo"/>
            </a:endParaRPr>
          </a:p>
        </p:txBody>
      </p:sp>
      <p:graphicFrame>
        <p:nvGraphicFramePr>
          <p:cNvPr id="118" name="Google Shape;118;p5">
            <a:extLst>
              <a:ext uri="{FF2B5EF4-FFF2-40B4-BE49-F238E27FC236}">
                <a16:creationId xmlns:a16="http://schemas.microsoft.com/office/drawing/2014/main" id="{9707E190-BAE7-568B-E86B-54853AFE03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84923771"/>
              </p:ext>
            </p:extLst>
          </p:nvPr>
        </p:nvGraphicFramePr>
        <p:xfrm>
          <a:off x="9098280" y="474980"/>
          <a:ext cx="3060050" cy="5125650"/>
        </p:xfrm>
        <a:graphic>
          <a:graphicData uri="http://schemas.openxmlformats.org/drawingml/2006/table">
            <a:tbl>
              <a:tblPr firstRow="1" bandRow="1">
                <a:noFill/>
                <a:tableStyleId>{E731AB3C-AFC4-4633-AC31-29E6451540B1}</a:tableStyleId>
              </a:tblPr>
              <a:tblGrid>
                <a:gridCol w="368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91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1600">
                <a:tc gridSpan="2">
                  <a:txBody>
                    <a:bodyPr/>
                    <a:lstStyle/>
                    <a:p>
                      <a:pPr marL="0" marR="0" lvl="1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Description</a:t>
                      </a:r>
                      <a:endParaRPr sz="800" b="1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800" marR="90800" marT="35550" marB="35550" anchor="ctr">
                    <a:lnL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600"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800" b="1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800" b="1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7775" marR="17775" marT="17775" marB="17775" anchor="ctr">
                    <a:lnL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0" lvl="1" indent="-2540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Field (Image)</a:t>
                      </a:r>
                    </a:p>
                    <a:p>
                      <a:pPr marL="254000" marR="0" lvl="1" indent="-2540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블록이 쌓이는 메인 필드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254000" marR="0" lvl="1" indent="-2540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필드 크기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: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블록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개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가로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) x 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블록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개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세로</a:t>
                      </a:r>
                      <a:r>
                        <a:rPr lang="en-US" alt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)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17775" marT="17775" marB="17775" anchor="ctr">
                    <a:lnL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600"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en-US" altLang="ko-KR" sz="800" b="1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800" b="1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7775" marR="17775" marT="17775" marB="17775" anchor="ctr">
                    <a:lnL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None/>
                      </a:pPr>
                      <a:r>
                        <a:rPr lang="en-US" alt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Block (Image)</a:t>
                      </a:r>
                    </a:p>
                    <a:p>
                      <a:pPr marL="171450" marR="0" lvl="1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메인 필드 내 표시되는 블록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171450" marR="0" lvl="1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블록 종류 개수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: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개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171450" marR="0" lvl="1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개 블록 당 크기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: 30px X 30px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임시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)</a:t>
                      </a:r>
                    </a:p>
                    <a:p>
                      <a:pPr marL="171450" marR="0" lvl="1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바닥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or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블록과 충돌 시 블록 별로 분리 된 후 랜덤하게 사방으로 이동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171450" marR="0" lvl="1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이동 거리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: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블록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개 가량 거리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/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첫번째 블록만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개 거리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171450" marR="0" lvl="1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충돌 후 블록이 퍼지는 시간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: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~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초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/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첫번째 블록만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~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초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17775" marT="17775" marB="17775" anchor="ctr">
                    <a:lnL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340263"/>
                  </a:ext>
                </a:extLst>
              </a:tr>
              <a:tr h="101600"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en-US" altLang="ko-KR" sz="800" b="1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800" b="1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7775" marR="17775" marT="17775" marB="17775" anchor="ctr">
                    <a:lnL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None/>
                      </a:pPr>
                      <a:r>
                        <a:rPr lang="en-US" alt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Next Block info</a:t>
                      </a:r>
                      <a:r>
                        <a:rPr lang="ko-KR" altLang="en-US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Filed (Text &amp; Image)</a:t>
                      </a:r>
                    </a:p>
                    <a:p>
                      <a:pPr marL="171450" marR="0" lvl="1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다음 등장 블록 알림 필드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171450" marR="0" lvl="1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다음에 등장할 블록은 랜덤하게 등장하도록 제작 필요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171450" marR="0" lvl="1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다음에 나올 블록은 직전에 나온 블록과 다른 블록이 무조건 등장할 수 있도록 제작 필요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17775" marT="17775" marB="17775" anchor="ctr">
                    <a:lnL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5988483"/>
                  </a:ext>
                </a:extLst>
              </a:tr>
              <a:tr h="101600"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en-US" altLang="ko-KR" sz="800" b="1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800" b="1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7775" marR="17775" marT="17775" marB="17775" anchor="ctr">
                    <a:lnL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None/>
                      </a:pPr>
                      <a:r>
                        <a:rPr lang="en-US" alt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Level &amp; Score Info Field (Text &amp; Image)</a:t>
                      </a:r>
                    </a:p>
                    <a:p>
                      <a:pPr marL="171450" marR="0" lvl="1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현재 레벨 및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딜성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스코어 정보 필드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171450" marR="0" lvl="1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Level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: 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현재 진행 중인 레벨 정보 텍스트 표시</a:t>
                      </a:r>
                      <a:b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최초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레벨부터 시작해 최대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까지 증가되며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레벨 증가에 따라 속도가 증가되도록 제작 필요</a:t>
                      </a:r>
                      <a:b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레벨 업 기준 </a:t>
                      </a:r>
                      <a:r>
                        <a:rPr lang="en-US" alt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: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5000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점 달성 시마다 증가</a:t>
                      </a:r>
                      <a:b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레벨 증가마다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0.1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씩 블록 </a:t>
                      </a:r>
                      <a:r>
                        <a:rPr lang="ko-KR" altLang="en-US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하강 속도 증가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171450" marR="0" lvl="1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Score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: 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현재까지 달성한 점수 정보 텍스트 표시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점부터 시작되며 최대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99999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점까지 증가</a:t>
                      </a:r>
                      <a:b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블록 한 줄 폭파 시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100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점 씩 증가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17775" marT="17775" marB="17775" anchor="ctr">
                    <a:lnL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8571542"/>
                  </a:ext>
                </a:extLst>
              </a:tr>
              <a:tr h="101600"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800" b="1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*</a:t>
                      </a:r>
                      <a:endParaRPr sz="800" b="1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7775" marR="17775" marT="17775" marB="17775" anchor="ctr">
                    <a:lnL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ko-KR" sz="800" b="1" dirty="0"/>
                        <a:t>Game Spec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ko-KR" sz="800" b="0" dirty="0"/>
                        <a:t>Platform :</a:t>
                      </a:r>
                      <a:r>
                        <a:rPr kumimoji="1" lang="ko-KR" altLang="en-US" sz="800" b="0" dirty="0"/>
                        <a:t> </a:t>
                      </a:r>
                      <a:r>
                        <a:rPr kumimoji="1" lang="en-US" altLang="ko-KR" sz="800" b="0" dirty="0"/>
                        <a:t>PC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ko-KR" sz="800" b="0" dirty="0"/>
                        <a:t>Display : 1920 x 1080 (FHD)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ko-KR" sz="800" b="0" dirty="0"/>
                        <a:t>Graphic :</a:t>
                      </a:r>
                      <a:r>
                        <a:rPr kumimoji="1" lang="ko-KR" altLang="en-US" sz="800" b="0" dirty="0"/>
                        <a:t> </a:t>
                      </a:r>
                      <a:r>
                        <a:rPr kumimoji="1" lang="en-US" altLang="ko-KR" sz="800" b="0" dirty="0"/>
                        <a:t>2D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en-US" altLang="ko-KR" sz="800" b="1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ko-KR" sz="800" b="1" dirty="0" err="1"/>
                        <a:t>Controler</a:t>
                      </a:r>
                      <a:endParaRPr kumimoji="1" lang="en-US" altLang="ko-KR" sz="800" b="1" dirty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ko-KR" sz="800" b="0" dirty="0"/>
                        <a:t>D, </a:t>
                      </a:r>
                      <a:r>
                        <a:rPr kumimoji="1" lang="ko-KR" altLang="en-US" sz="800" b="0" dirty="0"/>
                        <a:t>→ </a:t>
                      </a:r>
                      <a:r>
                        <a:rPr kumimoji="1" lang="en-US" altLang="ko-KR" sz="800" b="0" dirty="0"/>
                        <a:t>:</a:t>
                      </a:r>
                      <a:r>
                        <a:rPr kumimoji="1" lang="ko-KR" altLang="en-US" sz="800" b="0" dirty="0"/>
                        <a:t> 블록 </a:t>
                      </a:r>
                      <a:r>
                        <a:rPr kumimoji="1" lang="en-US" altLang="ko-KR" sz="800" b="0" dirty="0"/>
                        <a:t>1</a:t>
                      </a:r>
                      <a:r>
                        <a:rPr kumimoji="1" lang="ko-KR" altLang="en-US" sz="800" b="0" dirty="0"/>
                        <a:t>개 만큼 오른쪽으로 이동</a:t>
                      </a:r>
                      <a:endParaRPr kumimoji="1" lang="en-US" altLang="ko-KR" sz="800" b="0" dirty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ko-KR" sz="800" b="0" dirty="0"/>
                        <a:t>A, </a:t>
                      </a:r>
                      <a:r>
                        <a:rPr kumimoji="1" lang="ko-KR" altLang="en-US" sz="800" b="0" dirty="0"/>
                        <a:t>← </a:t>
                      </a:r>
                      <a:r>
                        <a:rPr kumimoji="1" lang="en-US" altLang="ko-KR" sz="800" b="0" dirty="0"/>
                        <a:t>:</a:t>
                      </a:r>
                      <a:r>
                        <a:rPr kumimoji="1" lang="ko-KR" altLang="en-US" sz="800" b="0" dirty="0"/>
                        <a:t> 블록 </a:t>
                      </a:r>
                      <a:r>
                        <a:rPr kumimoji="1" lang="en-US" altLang="ko-KR" sz="800" b="0" dirty="0"/>
                        <a:t>1</a:t>
                      </a:r>
                      <a:r>
                        <a:rPr kumimoji="1" lang="ko-KR" altLang="en-US" sz="800" b="0" dirty="0"/>
                        <a:t>개 만큼 왼쪽으로 이동</a:t>
                      </a:r>
                      <a:endParaRPr kumimoji="1" lang="en-US" altLang="ko-KR" sz="800" b="0" dirty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ko-KR" sz="800" b="0" dirty="0"/>
                        <a:t>S, </a:t>
                      </a:r>
                      <a:r>
                        <a:rPr kumimoji="1" lang="ko-KR" altLang="en-US" sz="800" b="0" dirty="0"/>
                        <a:t>↓ </a:t>
                      </a:r>
                      <a:r>
                        <a:rPr kumimoji="1" lang="en-US" altLang="ko-KR" sz="800" b="0" dirty="0"/>
                        <a:t>:</a:t>
                      </a:r>
                      <a:r>
                        <a:rPr kumimoji="1" lang="ko-KR" altLang="en-US" sz="800" b="0" dirty="0"/>
                        <a:t> 블록 </a:t>
                      </a:r>
                      <a:r>
                        <a:rPr kumimoji="1" lang="en-US" altLang="ko-KR" sz="800" b="0" dirty="0"/>
                        <a:t>1</a:t>
                      </a:r>
                      <a:r>
                        <a:rPr kumimoji="1" lang="ko-KR" altLang="en-US" sz="800" b="0" dirty="0"/>
                        <a:t>개 만큼 아래쪽으로 이동</a:t>
                      </a:r>
                      <a:endParaRPr kumimoji="1" lang="en-US" altLang="ko-KR" sz="800" b="0" dirty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ko-KR" sz="800" b="0" dirty="0"/>
                        <a:t>W, </a:t>
                      </a:r>
                      <a:r>
                        <a:rPr kumimoji="1" lang="ko-KR" altLang="en-US" sz="800" b="0" dirty="0"/>
                        <a:t>↑ </a:t>
                      </a:r>
                      <a:r>
                        <a:rPr kumimoji="1" lang="en-US" altLang="ko-KR" sz="800" b="0" dirty="0"/>
                        <a:t>:</a:t>
                      </a:r>
                      <a:r>
                        <a:rPr kumimoji="1" lang="ko-KR" altLang="en-US" sz="800" b="0" dirty="0"/>
                        <a:t> 블록 회전 → 시계방향으로 회전</a:t>
                      </a:r>
                      <a:endParaRPr kumimoji="1" lang="en-US" altLang="ko-KR" sz="800" b="0" dirty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ko-KR" sz="800" b="0" dirty="0"/>
                        <a:t>Space : </a:t>
                      </a:r>
                      <a:r>
                        <a:rPr kumimoji="1" lang="ko-KR" altLang="en-US" sz="800" b="0" dirty="0"/>
                        <a:t>블록이 위치한 곳에서 즉시 바닥으로 이동</a:t>
                      </a:r>
                      <a:endParaRPr kumimoji="1" lang="en-US" altLang="ko-KR" sz="800" b="0" dirty="0"/>
                    </a:p>
                  </a:txBody>
                  <a:tcPr marL="35550" marR="17775" marT="17775" marB="17775" anchor="ctr">
                    <a:lnL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7833417"/>
                  </a:ext>
                </a:extLst>
              </a:tr>
            </a:tbl>
          </a:graphicData>
        </a:graphic>
      </p:graphicFrame>
      <p:graphicFrame>
        <p:nvGraphicFramePr>
          <p:cNvPr id="119" name="Google Shape;119;p5">
            <a:extLst>
              <a:ext uri="{FF2B5EF4-FFF2-40B4-BE49-F238E27FC236}">
                <a16:creationId xmlns:a16="http://schemas.microsoft.com/office/drawing/2014/main" id="{A0548645-E036-A19F-777C-946420B1BAD2}"/>
              </a:ext>
            </a:extLst>
          </p:cNvPr>
          <p:cNvGraphicFramePr/>
          <p:nvPr/>
        </p:nvGraphicFramePr>
        <p:xfrm>
          <a:off x="41275" y="37465"/>
          <a:ext cx="12119675" cy="388600"/>
        </p:xfrm>
        <a:graphic>
          <a:graphicData uri="http://schemas.openxmlformats.org/drawingml/2006/table">
            <a:tbl>
              <a:tblPr>
                <a:noFill/>
                <a:tableStyleId>{85713D34-FBFD-4A83-8E55-B2C568C76935}</a:tableStyleId>
              </a:tblPr>
              <a:tblGrid>
                <a:gridCol w="691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2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1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921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124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249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35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313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94300"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업무 구분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5DB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F3F3F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0" i="0" u="none" strike="noStrike" cap="none" dirty="0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Project. J.T</a:t>
                      </a:r>
                      <a:endParaRPr sz="800" b="0" i="0" u="none" strike="noStrike" cap="none" dirty="0">
                        <a:solidFill>
                          <a:srgbClr val="3F3F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화면명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작성자</a:t>
                      </a: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최성수</a:t>
                      </a: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작성일자</a:t>
                      </a: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3F3F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4300"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버전</a:t>
                      </a: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5DB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rgbClr val="3F3F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화면경로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page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In-Game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화면코드</a:t>
                      </a: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endParaRPr sz="7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4" name="그룹 13">
            <a:extLst>
              <a:ext uri="{FF2B5EF4-FFF2-40B4-BE49-F238E27FC236}">
                <a16:creationId xmlns:a16="http://schemas.microsoft.com/office/drawing/2014/main" id="{F3AB07E9-C5DD-4D69-0EC0-32E367691F7C}"/>
              </a:ext>
            </a:extLst>
          </p:cNvPr>
          <p:cNvGrpSpPr/>
          <p:nvPr/>
        </p:nvGrpSpPr>
        <p:grpSpPr>
          <a:xfrm>
            <a:off x="2193351" y="1163749"/>
            <a:ext cx="4725601" cy="4697506"/>
            <a:chOff x="2938022" y="1163749"/>
            <a:chExt cx="4725601" cy="4697506"/>
          </a:xfrm>
        </p:grpSpPr>
        <p:sp>
          <p:nvSpPr>
            <p:cNvPr id="2" name="직사각형 1">
              <a:extLst>
                <a:ext uri="{FF2B5EF4-FFF2-40B4-BE49-F238E27FC236}">
                  <a16:creationId xmlns:a16="http://schemas.microsoft.com/office/drawing/2014/main" id="{CB7DEF72-FCEA-EF0E-D003-ECF0E96DA5C9}"/>
                </a:ext>
              </a:extLst>
            </p:cNvPr>
            <p:cNvSpPr/>
            <p:nvPr/>
          </p:nvSpPr>
          <p:spPr>
            <a:xfrm>
              <a:off x="2938022" y="1163749"/>
              <a:ext cx="3236258" cy="46975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>
                <a:latin typeface="+mj-ea"/>
                <a:ea typeface="+mj-ea"/>
              </a:endParaRPr>
            </a:p>
          </p:txBody>
        </p:sp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id="{A785F9A2-0E48-AAB5-0842-72AC1AE04464}"/>
                </a:ext>
              </a:extLst>
            </p:cNvPr>
            <p:cNvSpPr/>
            <p:nvPr/>
          </p:nvSpPr>
          <p:spPr>
            <a:xfrm>
              <a:off x="6316515" y="3334871"/>
              <a:ext cx="1347108" cy="252638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>
                <a:latin typeface="+mj-ea"/>
                <a:ea typeface="+mj-ea"/>
              </a:endParaRPr>
            </a:p>
          </p:txBody>
        </p:sp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42BB8126-8213-35EA-C849-C0D4E610375D}"/>
                </a:ext>
              </a:extLst>
            </p:cNvPr>
            <p:cNvSpPr/>
            <p:nvPr/>
          </p:nvSpPr>
          <p:spPr>
            <a:xfrm>
              <a:off x="6316515" y="1163749"/>
              <a:ext cx="1347108" cy="122650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 dirty="0">
                <a:latin typeface="+mj-ea"/>
                <a:ea typeface="+mj-ea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259F72C-D1DD-AAF6-3AE7-18ABDA041EE4}"/>
                </a:ext>
              </a:extLst>
            </p:cNvPr>
            <p:cNvSpPr txBox="1"/>
            <p:nvPr/>
          </p:nvSpPr>
          <p:spPr>
            <a:xfrm>
              <a:off x="6707781" y="1216796"/>
              <a:ext cx="5645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ko-KR" dirty="0">
                  <a:latin typeface="+mj-ea"/>
                  <a:ea typeface="+mj-ea"/>
                </a:rPr>
                <a:t>Next</a:t>
              </a:r>
            </a:p>
          </p:txBody>
        </p:sp>
        <p:pic>
          <p:nvPicPr>
            <p:cNvPr id="9" name="그림 8" descr="블랙, 어둠이(가) 표시된 사진&#10;&#10;자동 생성된 설명">
              <a:extLst>
                <a:ext uri="{FF2B5EF4-FFF2-40B4-BE49-F238E27FC236}">
                  <a16:creationId xmlns:a16="http://schemas.microsoft.com/office/drawing/2014/main" id="{1C989CA5-2DBE-A813-B8A6-D41827C71B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81239" y="3902466"/>
              <a:ext cx="1949824" cy="1949824"/>
            </a:xfrm>
            <a:prstGeom prst="rect">
              <a:avLst/>
            </a:prstGeom>
          </p:spPr>
        </p:pic>
        <p:pic>
          <p:nvPicPr>
            <p:cNvPr id="10" name="그림 9" descr="블랙, 어둠이(가) 표시된 사진&#10;&#10;자동 생성된 설명">
              <a:extLst>
                <a:ext uri="{FF2B5EF4-FFF2-40B4-BE49-F238E27FC236}">
                  <a16:creationId xmlns:a16="http://schemas.microsoft.com/office/drawing/2014/main" id="{7BCA40F0-6698-3FD1-26B6-7A98481A64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6378" t="-4590" r="49944" b="41687"/>
            <a:stretch/>
          </p:blipFill>
          <p:spPr>
            <a:xfrm rot="16200000">
              <a:off x="6756400" y="1532756"/>
              <a:ext cx="467338" cy="673038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F3BCF3C-3175-2B18-E008-A6E0EEBB9E18}"/>
                </a:ext>
              </a:extLst>
            </p:cNvPr>
            <p:cNvSpPr txBox="1"/>
            <p:nvPr/>
          </p:nvSpPr>
          <p:spPr>
            <a:xfrm>
              <a:off x="6649270" y="4750612"/>
              <a:ext cx="68159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ko-KR" dirty="0">
                  <a:latin typeface="+mj-ea"/>
                  <a:ea typeface="+mj-ea"/>
                </a:rPr>
                <a:t>Score</a:t>
              </a:r>
            </a:p>
            <a:p>
              <a:pPr algn="ctr"/>
              <a:r>
                <a:rPr kumimoji="1" lang="en-US" altLang="ko-KR" dirty="0">
                  <a:latin typeface="+mj-ea"/>
                  <a:ea typeface="+mj-ea"/>
                </a:rPr>
                <a:t>10000</a:t>
              </a:r>
              <a:endParaRPr kumimoji="1" lang="ko-KR" altLang="en-US" dirty="0">
                <a:latin typeface="+mj-ea"/>
                <a:ea typeface="+mj-ea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110C5DE-8966-A91C-8402-09800F830FD0}"/>
                </a:ext>
              </a:extLst>
            </p:cNvPr>
            <p:cNvSpPr txBox="1"/>
            <p:nvPr/>
          </p:nvSpPr>
          <p:spPr>
            <a:xfrm>
              <a:off x="6683735" y="3755082"/>
              <a:ext cx="61266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R" dirty="0">
                  <a:latin typeface="+mj-ea"/>
                  <a:ea typeface="+mj-ea"/>
                </a:rPr>
                <a:t>Level</a:t>
              </a:r>
            </a:p>
            <a:p>
              <a:pPr algn="ctr"/>
              <a:r>
                <a:rPr kumimoji="1" lang="en-US" altLang="ko-KR" dirty="0">
                  <a:latin typeface="+mj-ea"/>
                  <a:ea typeface="+mj-ea"/>
                </a:rPr>
                <a:t>10</a:t>
              </a:r>
              <a:endParaRPr kumimoji="1" lang="ko-KR" altLang="en-US" dirty="0">
                <a:latin typeface="+mj-ea"/>
                <a:ea typeface="+mj-ea"/>
              </a:endParaRPr>
            </a:p>
          </p:txBody>
        </p:sp>
      </p:grpSp>
      <p:sp>
        <p:nvSpPr>
          <p:cNvPr id="15" name="타원 14">
            <a:extLst>
              <a:ext uri="{FF2B5EF4-FFF2-40B4-BE49-F238E27FC236}">
                <a16:creationId xmlns:a16="http://schemas.microsoft.com/office/drawing/2014/main" id="{E0E28ACE-B308-CCAD-D9D3-4B6FD2798CE5}"/>
              </a:ext>
            </a:extLst>
          </p:cNvPr>
          <p:cNvSpPr>
            <a:spLocks noChangeAspect="1"/>
          </p:cNvSpPr>
          <p:nvPr/>
        </p:nvSpPr>
        <p:spPr>
          <a:xfrm>
            <a:off x="2259106" y="1262684"/>
            <a:ext cx="216000" cy="216000"/>
          </a:xfrm>
          <a:prstGeom prst="ellipse">
            <a:avLst/>
          </a:prstGeom>
          <a:solidFill>
            <a:srgbClr val="92D050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00" dirty="0">
                <a:solidFill>
                  <a:schemeClr val="tx1"/>
                </a:solidFill>
                <a:latin typeface="+mj-ea"/>
                <a:ea typeface="+mj-ea"/>
              </a:rPr>
              <a:t>1</a:t>
            </a:r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F2B72561-D46E-7203-0DF7-8ABD431B0FF3}"/>
              </a:ext>
            </a:extLst>
          </p:cNvPr>
          <p:cNvSpPr>
            <a:spLocks noChangeAspect="1"/>
          </p:cNvSpPr>
          <p:nvPr/>
        </p:nvSpPr>
        <p:spPr>
          <a:xfrm>
            <a:off x="2822431" y="3785501"/>
            <a:ext cx="216000" cy="216000"/>
          </a:xfrm>
          <a:prstGeom prst="ellipse">
            <a:avLst/>
          </a:prstGeom>
          <a:solidFill>
            <a:srgbClr val="92D050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00" dirty="0">
                <a:solidFill>
                  <a:schemeClr val="tx1"/>
                </a:solidFill>
                <a:latin typeface="+mj-ea"/>
                <a:ea typeface="+mj-ea"/>
              </a:rPr>
              <a:t>2</a:t>
            </a: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3BADF8F0-F155-0C4A-A65D-908C7BE83B30}"/>
              </a:ext>
            </a:extLst>
          </p:cNvPr>
          <p:cNvSpPr>
            <a:spLocks noChangeAspect="1"/>
          </p:cNvSpPr>
          <p:nvPr/>
        </p:nvSpPr>
        <p:spPr>
          <a:xfrm>
            <a:off x="5610485" y="1216796"/>
            <a:ext cx="216000" cy="216000"/>
          </a:xfrm>
          <a:prstGeom prst="ellipse">
            <a:avLst/>
          </a:prstGeom>
          <a:solidFill>
            <a:srgbClr val="92D050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00" dirty="0">
                <a:solidFill>
                  <a:schemeClr val="tx1"/>
                </a:solidFill>
                <a:latin typeface="+mj-ea"/>
                <a:ea typeface="+mj-ea"/>
              </a:rPr>
              <a:t>3</a:t>
            </a: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C6206827-FDA5-A9C6-4490-1421A3BA07E9}"/>
              </a:ext>
            </a:extLst>
          </p:cNvPr>
          <p:cNvSpPr>
            <a:spLocks noChangeAspect="1"/>
          </p:cNvSpPr>
          <p:nvPr/>
        </p:nvSpPr>
        <p:spPr>
          <a:xfrm>
            <a:off x="5688599" y="3404502"/>
            <a:ext cx="216000" cy="216000"/>
          </a:xfrm>
          <a:prstGeom prst="ellipse">
            <a:avLst/>
          </a:prstGeom>
          <a:solidFill>
            <a:srgbClr val="92D050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00" dirty="0">
                <a:solidFill>
                  <a:schemeClr val="tx1"/>
                </a:solidFill>
                <a:latin typeface="+mj-ea"/>
                <a:ea typeface="+mj-ea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0777640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E456F75E-1A6A-2C66-7320-374D7EC4F9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5">
            <a:extLst>
              <a:ext uri="{FF2B5EF4-FFF2-40B4-BE49-F238E27FC236}">
                <a16:creationId xmlns:a16="http://schemas.microsoft.com/office/drawing/2014/main" id="{415122D2-492E-DD6F-054C-4F11156E07E0}"/>
              </a:ext>
            </a:extLst>
          </p:cNvPr>
          <p:cNvSpPr/>
          <p:nvPr/>
        </p:nvSpPr>
        <p:spPr>
          <a:xfrm>
            <a:off x="38761" y="474345"/>
            <a:ext cx="9034780" cy="6076315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algun Gothic"/>
              <a:buNone/>
            </a:pPr>
            <a:endParaRPr sz="900">
              <a:solidFill>
                <a:srgbClr val="000000"/>
              </a:solidFill>
              <a:latin typeface="+mj-ea"/>
              <a:ea typeface="+mj-ea"/>
              <a:cs typeface="NanumMyeongjo"/>
              <a:sym typeface="Nanum Myeongjo"/>
            </a:endParaRPr>
          </a:p>
        </p:txBody>
      </p:sp>
      <p:graphicFrame>
        <p:nvGraphicFramePr>
          <p:cNvPr id="118" name="Google Shape;118;p5">
            <a:extLst>
              <a:ext uri="{FF2B5EF4-FFF2-40B4-BE49-F238E27FC236}">
                <a16:creationId xmlns:a16="http://schemas.microsoft.com/office/drawing/2014/main" id="{94F5FCDA-EA67-7FAA-5A14-DFB54446B1E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4963691"/>
              </p:ext>
            </p:extLst>
          </p:nvPr>
        </p:nvGraphicFramePr>
        <p:xfrm>
          <a:off x="9098280" y="474980"/>
          <a:ext cx="3060050" cy="838170"/>
        </p:xfrm>
        <a:graphic>
          <a:graphicData uri="http://schemas.openxmlformats.org/drawingml/2006/table">
            <a:tbl>
              <a:tblPr firstRow="1" bandRow="1">
                <a:noFill/>
                <a:tableStyleId>{E731AB3C-AFC4-4633-AC31-29E6451540B1}</a:tableStyleId>
              </a:tblPr>
              <a:tblGrid>
                <a:gridCol w="368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91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1600">
                <a:tc gridSpan="2">
                  <a:txBody>
                    <a:bodyPr/>
                    <a:lstStyle/>
                    <a:p>
                      <a:pPr marL="0" marR="0" lvl="1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Description</a:t>
                      </a:r>
                      <a:endParaRPr sz="800" b="1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800" marR="90800" marT="35550" marB="35550" anchor="ctr">
                    <a:lnL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600"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700" b="1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700" b="1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7775" marR="17775" marT="17775" marB="17775" anchor="ctr">
                    <a:lnL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0" lvl="1" indent="-2540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US" alt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Ready &amp; Start (Text)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254000" marR="0" lvl="1" indent="-2540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인 게임 진입 후 게임 시작 알림 텍스트 연출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254000" marR="0" lvl="1" indent="-2540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0.3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초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페이드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인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&gt;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0.4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초 고정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&gt;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0.3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초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페이드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아웃으로 연출 적용 필요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254000" marR="0" lvl="1" indent="-2540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연출 완료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0.3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초 이후 블록 출력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17775" marT="17775" marB="17775" anchor="ctr">
                    <a:lnL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19" name="Google Shape;119;p5">
            <a:extLst>
              <a:ext uri="{FF2B5EF4-FFF2-40B4-BE49-F238E27FC236}">
                <a16:creationId xmlns:a16="http://schemas.microsoft.com/office/drawing/2014/main" id="{8823423F-1B07-2F85-835F-397C1C67801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5328170"/>
              </p:ext>
            </p:extLst>
          </p:nvPr>
        </p:nvGraphicFramePr>
        <p:xfrm>
          <a:off x="41275" y="37465"/>
          <a:ext cx="12119675" cy="388600"/>
        </p:xfrm>
        <a:graphic>
          <a:graphicData uri="http://schemas.openxmlformats.org/drawingml/2006/table">
            <a:tbl>
              <a:tblPr>
                <a:noFill/>
                <a:tableStyleId>{85713D34-FBFD-4A83-8E55-B2C568C76935}</a:tableStyleId>
              </a:tblPr>
              <a:tblGrid>
                <a:gridCol w="691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2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1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921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124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249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35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313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94300"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업무 구분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5DB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F3F3F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0" i="0" u="none" strike="noStrike" cap="none" dirty="0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Project. J.T</a:t>
                      </a:r>
                      <a:endParaRPr sz="800" b="0" i="0" u="none" strike="noStrike" cap="none" dirty="0">
                        <a:solidFill>
                          <a:srgbClr val="3F3F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화면명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작성자</a:t>
                      </a: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최성수</a:t>
                      </a: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작성일자</a:t>
                      </a: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3F3F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4300"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버전</a:t>
                      </a: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5DB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rgbClr val="3F3F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화면경로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page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In-Game - Start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화면코드</a:t>
                      </a: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endParaRPr sz="7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직사각형 1">
            <a:extLst>
              <a:ext uri="{FF2B5EF4-FFF2-40B4-BE49-F238E27FC236}">
                <a16:creationId xmlns:a16="http://schemas.microsoft.com/office/drawing/2014/main" id="{20EF5B1C-D5A8-D99C-8083-CCC966F0AF26}"/>
              </a:ext>
            </a:extLst>
          </p:cNvPr>
          <p:cNvSpPr/>
          <p:nvPr/>
        </p:nvSpPr>
        <p:spPr>
          <a:xfrm>
            <a:off x="2193351" y="1163749"/>
            <a:ext cx="3236258" cy="469750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>
              <a:latin typeface="+mj-ea"/>
              <a:ea typeface="+mj-ea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0A6BD271-EDC6-82CD-B31D-192C17180EB0}"/>
              </a:ext>
            </a:extLst>
          </p:cNvPr>
          <p:cNvSpPr/>
          <p:nvPr/>
        </p:nvSpPr>
        <p:spPr>
          <a:xfrm>
            <a:off x="5571844" y="3334871"/>
            <a:ext cx="1347108" cy="252638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>
              <a:latin typeface="+mj-ea"/>
              <a:ea typeface="+mj-ea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421250A7-E372-24C0-2A9D-D054D1166FF0}"/>
              </a:ext>
            </a:extLst>
          </p:cNvPr>
          <p:cNvSpPr/>
          <p:nvPr/>
        </p:nvSpPr>
        <p:spPr>
          <a:xfrm>
            <a:off x="5571844" y="1163749"/>
            <a:ext cx="1347108" cy="122650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dirty="0">
              <a:latin typeface="+mj-ea"/>
              <a:ea typeface="+mj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C6D6FE-00FF-FA01-7395-237E985BA703}"/>
              </a:ext>
            </a:extLst>
          </p:cNvPr>
          <p:cNvSpPr txBox="1"/>
          <p:nvPr/>
        </p:nvSpPr>
        <p:spPr>
          <a:xfrm>
            <a:off x="5963110" y="1216796"/>
            <a:ext cx="564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ko-KR" dirty="0">
                <a:latin typeface="+mj-ea"/>
                <a:ea typeface="+mj-ea"/>
              </a:rPr>
              <a:t>Next</a:t>
            </a:r>
          </a:p>
        </p:txBody>
      </p:sp>
      <p:pic>
        <p:nvPicPr>
          <p:cNvPr id="10" name="그림 9" descr="블랙, 어둠이(가) 표시된 사진&#10;&#10;자동 생성된 설명">
            <a:extLst>
              <a:ext uri="{FF2B5EF4-FFF2-40B4-BE49-F238E27FC236}">
                <a16:creationId xmlns:a16="http://schemas.microsoft.com/office/drawing/2014/main" id="{5BBA7B4C-D7BD-2685-A093-1D467F495C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378" t="-4590" r="49944" b="41687"/>
          <a:stretch/>
        </p:blipFill>
        <p:spPr>
          <a:xfrm rot="16200000">
            <a:off x="6011729" y="1532756"/>
            <a:ext cx="467338" cy="67303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192A5B0-C212-8D8C-EFDB-D6D33F4FF142}"/>
              </a:ext>
            </a:extLst>
          </p:cNvPr>
          <p:cNvSpPr txBox="1"/>
          <p:nvPr/>
        </p:nvSpPr>
        <p:spPr>
          <a:xfrm>
            <a:off x="5927843" y="4750612"/>
            <a:ext cx="635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ko-KR" dirty="0">
                <a:latin typeface="+mj-ea"/>
                <a:ea typeface="+mj-ea"/>
              </a:rPr>
              <a:t>Score</a:t>
            </a:r>
          </a:p>
          <a:p>
            <a:pPr algn="ctr"/>
            <a:r>
              <a:rPr kumimoji="1" lang="en-US" altLang="ko-KR" dirty="0">
                <a:latin typeface="+mj-ea"/>
                <a:ea typeface="+mj-ea"/>
              </a:rPr>
              <a:t>0</a:t>
            </a:r>
            <a:endParaRPr kumimoji="1" lang="ko-KR" altLang="en-US" dirty="0">
              <a:latin typeface="+mj-ea"/>
              <a:ea typeface="+mj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3A0D132-0E3F-7665-4FAC-8832B6E24381}"/>
              </a:ext>
            </a:extLst>
          </p:cNvPr>
          <p:cNvSpPr txBox="1"/>
          <p:nvPr/>
        </p:nvSpPr>
        <p:spPr>
          <a:xfrm>
            <a:off x="5939064" y="3755082"/>
            <a:ext cx="6126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dirty="0">
                <a:latin typeface="+mj-ea"/>
                <a:ea typeface="+mj-ea"/>
              </a:rPr>
              <a:t>Level</a:t>
            </a:r>
          </a:p>
          <a:p>
            <a:pPr algn="ctr"/>
            <a:r>
              <a:rPr kumimoji="1" lang="en-US" altLang="ko-KR" dirty="0">
                <a:latin typeface="+mj-ea"/>
                <a:ea typeface="+mj-ea"/>
              </a:rPr>
              <a:t>1</a:t>
            </a:r>
            <a:endParaRPr kumimoji="1" lang="ko-KR" altLang="en-US" dirty="0">
              <a:latin typeface="+mj-ea"/>
              <a:ea typeface="+mj-ea"/>
            </a:endParaRPr>
          </a:p>
        </p:txBody>
      </p:sp>
      <p:pic>
        <p:nvPicPr>
          <p:cNvPr id="34" name="그림 33" descr="블랙, 어둠이(가) 표시된 사진&#10;&#10;자동 생성된 설명">
            <a:extLst>
              <a:ext uri="{FF2B5EF4-FFF2-40B4-BE49-F238E27FC236}">
                <a16:creationId xmlns:a16="http://schemas.microsoft.com/office/drawing/2014/main" id="{3D959C4F-1014-8CCC-B7CD-364AE354E2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055" y="2930361"/>
            <a:ext cx="1666850" cy="1164282"/>
          </a:xfrm>
          <a:prstGeom prst="rect">
            <a:avLst/>
          </a:prstGeom>
        </p:spPr>
      </p:pic>
      <p:sp>
        <p:nvSpPr>
          <p:cNvPr id="36" name="타원 35">
            <a:extLst>
              <a:ext uri="{FF2B5EF4-FFF2-40B4-BE49-F238E27FC236}">
                <a16:creationId xmlns:a16="http://schemas.microsoft.com/office/drawing/2014/main" id="{DA72C91F-F3A2-BF03-D461-527B0C6EB49C}"/>
              </a:ext>
            </a:extLst>
          </p:cNvPr>
          <p:cNvSpPr>
            <a:spLocks noChangeAspect="1"/>
          </p:cNvSpPr>
          <p:nvPr/>
        </p:nvSpPr>
        <p:spPr>
          <a:xfrm>
            <a:off x="2753514" y="3118871"/>
            <a:ext cx="216000" cy="216000"/>
          </a:xfrm>
          <a:prstGeom prst="ellipse">
            <a:avLst/>
          </a:prstGeom>
          <a:solidFill>
            <a:srgbClr val="0070C0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00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246381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9054A14E-5755-BB7F-83F5-185ADA3C8C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5">
            <a:extLst>
              <a:ext uri="{FF2B5EF4-FFF2-40B4-BE49-F238E27FC236}">
                <a16:creationId xmlns:a16="http://schemas.microsoft.com/office/drawing/2014/main" id="{2FD9FA98-D04A-8A0A-3625-83D9AC1322F8}"/>
              </a:ext>
            </a:extLst>
          </p:cNvPr>
          <p:cNvSpPr/>
          <p:nvPr/>
        </p:nvSpPr>
        <p:spPr>
          <a:xfrm>
            <a:off x="38761" y="474345"/>
            <a:ext cx="9034780" cy="6076315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algun Gothic"/>
              <a:buNone/>
            </a:pPr>
            <a:endParaRPr sz="900">
              <a:solidFill>
                <a:srgbClr val="000000"/>
              </a:solidFill>
              <a:latin typeface="+mj-ea"/>
              <a:ea typeface="+mj-ea"/>
              <a:cs typeface="NanumMyeongjo"/>
              <a:sym typeface="Nanum Myeongjo"/>
            </a:endParaRPr>
          </a:p>
        </p:txBody>
      </p:sp>
      <p:graphicFrame>
        <p:nvGraphicFramePr>
          <p:cNvPr id="118" name="Google Shape;118;p5">
            <a:extLst>
              <a:ext uri="{FF2B5EF4-FFF2-40B4-BE49-F238E27FC236}">
                <a16:creationId xmlns:a16="http://schemas.microsoft.com/office/drawing/2014/main" id="{2BD0AB71-CC76-F148-0049-3735B4BB33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02104720"/>
              </p:ext>
            </p:extLst>
          </p:nvPr>
        </p:nvGraphicFramePr>
        <p:xfrm>
          <a:off x="9098280" y="474980"/>
          <a:ext cx="3060049" cy="716250"/>
        </p:xfrm>
        <a:graphic>
          <a:graphicData uri="http://schemas.openxmlformats.org/drawingml/2006/table">
            <a:tbl>
              <a:tblPr firstRow="1" bandRow="1">
                <a:noFill/>
                <a:tableStyleId>{E731AB3C-AFC4-4633-AC31-29E6451540B1}</a:tableStyleId>
              </a:tblPr>
              <a:tblGrid>
                <a:gridCol w="3689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91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1600">
                <a:tc gridSpan="2">
                  <a:txBody>
                    <a:bodyPr/>
                    <a:lstStyle/>
                    <a:p>
                      <a:pPr marL="0" marR="0" lvl="1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" alt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Description</a:t>
                      </a:r>
                      <a:endParaRPr lang="en" sz="800" b="1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800" marR="90800" marT="35550" marB="35550" anchor="ctr">
                    <a:lnL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600"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700" b="1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700" b="1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7775" marR="17775" marT="17775" marB="17775" anchor="ctr">
                    <a:lnL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+mj-lt"/>
                        <a:buNone/>
                      </a:pPr>
                      <a:r>
                        <a:rPr lang="en-US" alt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Block Info</a:t>
                      </a:r>
                    </a:p>
                    <a:p>
                      <a:pPr marL="228600" marR="0" lvl="1" indent="-2286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+mj-lt"/>
                        <a:buAutoNum type="arabicPeriod"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블록은 총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개의 종류로 구성되어 있음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228600" marR="0" lvl="1" indent="-2286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+mj-lt"/>
                        <a:buAutoNum type="arabicPeriod"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모든 블록은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개의 블록으로 구성되어 있음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228600" marR="0" lvl="1" indent="-2286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+mj-lt"/>
                        <a:buAutoNum type="arabicPeriod"/>
                      </a:pP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번 블록은 조작 가능 블록으로 등장하지 않음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17775" marT="17775" marB="17775" anchor="ctr">
                    <a:lnL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19" name="Google Shape;119;p5">
            <a:extLst>
              <a:ext uri="{FF2B5EF4-FFF2-40B4-BE49-F238E27FC236}">
                <a16:creationId xmlns:a16="http://schemas.microsoft.com/office/drawing/2014/main" id="{F40AE7F5-3C1A-9FB5-4FB9-17CFEB8549F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5270257"/>
              </p:ext>
            </p:extLst>
          </p:nvPr>
        </p:nvGraphicFramePr>
        <p:xfrm>
          <a:off x="41275" y="37465"/>
          <a:ext cx="12119675" cy="388600"/>
        </p:xfrm>
        <a:graphic>
          <a:graphicData uri="http://schemas.openxmlformats.org/drawingml/2006/table">
            <a:tbl>
              <a:tblPr>
                <a:noFill/>
                <a:tableStyleId>{85713D34-FBFD-4A83-8E55-B2C568C76935}</a:tableStyleId>
              </a:tblPr>
              <a:tblGrid>
                <a:gridCol w="691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2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1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921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124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249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35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313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94300"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업무 구분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5DB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F3F3F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0" i="0" u="none" strike="noStrike" cap="none" dirty="0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Project. J.T</a:t>
                      </a:r>
                      <a:endParaRPr sz="800" b="0" i="0" u="none" strike="noStrike" cap="none" dirty="0">
                        <a:solidFill>
                          <a:srgbClr val="3F3F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화면명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작성자</a:t>
                      </a: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최성수</a:t>
                      </a: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작성일자</a:t>
                      </a: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3F3F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4300"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버전</a:t>
                      </a: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5DB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rgbClr val="3F3F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화면경로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page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Block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화면코드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endParaRPr sz="7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27" name="그룹 26">
            <a:extLst>
              <a:ext uri="{FF2B5EF4-FFF2-40B4-BE49-F238E27FC236}">
                <a16:creationId xmlns:a16="http://schemas.microsoft.com/office/drawing/2014/main" id="{46FC3350-4F1D-0D19-BBFF-216CD6E1BC15}"/>
              </a:ext>
            </a:extLst>
          </p:cNvPr>
          <p:cNvGrpSpPr/>
          <p:nvPr/>
        </p:nvGrpSpPr>
        <p:grpSpPr>
          <a:xfrm>
            <a:off x="1347287" y="2301307"/>
            <a:ext cx="1152000" cy="288000"/>
            <a:chOff x="9998649" y="2213977"/>
            <a:chExt cx="1152000" cy="288000"/>
          </a:xfrm>
          <a:solidFill>
            <a:schemeClr val="bg1"/>
          </a:solidFill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4F663CD8-FEBD-FB33-0904-DCBD1C97A6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998649" y="2213977"/>
              <a:ext cx="288000" cy="288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>
                <a:latin typeface="+mj-ea"/>
                <a:ea typeface="+mj-ea"/>
              </a:endParaRPr>
            </a:p>
          </p:txBody>
        </p:sp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id="{BC140D21-D9B7-53AB-5B2B-6D946AA6FA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286649" y="2213977"/>
              <a:ext cx="288000" cy="288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>
                <a:latin typeface="+mj-ea"/>
                <a:ea typeface="+mj-ea"/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426F02B-EDC0-2406-108D-5FAB6300A70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574649" y="2213977"/>
              <a:ext cx="288000" cy="288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>
                <a:latin typeface="+mj-ea"/>
                <a:ea typeface="+mj-ea"/>
              </a:endParaRPr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7DFE24D-6B7C-C2B9-6EB2-0DBB77BC3C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862649" y="2213977"/>
              <a:ext cx="288000" cy="288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>
                <a:latin typeface="+mj-ea"/>
                <a:ea typeface="+mj-ea"/>
              </a:endParaRPr>
            </a:p>
          </p:txBody>
        </p: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7DE86EAE-90C7-406A-5C8E-73C32DCB1234}"/>
              </a:ext>
            </a:extLst>
          </p:cNvPr>
          <p:cNvGrpSpPr/>
          <p:nvPr/>
        </p:nvGrpSpPr>
        <p:grpSpPr>
          <a:xfrm>
            <a:off x="3486530" y="2159266"/>
            <a:ext cx="864000" cy="572082"/>
            <a:chOff x="3052778" y="2325776"/>
            <a:chExt cx="864000" cy="572082"/>
          </a:xfrm>
          <a:solidFill>
            <a:schemeClr val="bg1"/>
          </a:solidFill>
        </p:grpSpPr>
        <p:grpSp>
          <p:nvGrpSpPr>
            <p:cNvPr id="15" name="그룹 14">
              <a:extLst>
                <a:ext uri="{FF2B5EF4-FFF2-40B4-BE49-F238E27FC236}">
                  <a16:creationId xmlns:a16="http://schemas.microsoft.com/office/drawing/2014/main" id="{262D05CF-16D3-0461-95EA-E470B9D51BAD}"/>
                </a:ext>
              </a:extLst>
            </p:cNvPr>
            <p:cNvGrpSpPr/>
            <p:nvPr/>
          </p:nvGrpSpPr>
          <p:grpSpPr>
            <a:xfrm>
              <a:off x="3052778" y="2325776"/>
              <a:ext cx="576000" cy="288000"/>
              <a:chOff x="3052778" y="2325776"/>
              <a:chExt cx="576000" cy="288000"/>
            </a:xfrm>
            <a:grpFill/>
          </p:grpSpPr>
          <p:sp>
            <p:nvSpPr>
              <p:cNvPr id="8" name="직사각형 7">
                <a:extLst>
                  <a:ext uri="{FF2B5EF4-FFF2-40B4-BE49-F238E27FC236}">
                    <a16:creationId xmlns:a16="http://schemas.microsoft.com/office/drawing/2014/main" id="{B92A8ECB-3BFB-14C1-C2D0-8BBE0BC4F2D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052778" y="2325776"/>
                <a:ext cx="288000" cy="2880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>
                  <a:latin typeface="+mj-ea"/>
                  <a:ea typeface="+mj-ea"/>
                </a:endParaRPr>
              </a:p>
            </p:txBody>
          </p:sp>
          <p:sp>
            <p:nvSpPr>
              <p:cNvPr id="9" name="직사각형 8">
                <a:extLst>
                  <a:ext uri="{FF2B5EF4-FFF2-40B4-BE49-F238E27FC236}">
                    <a16:creationId xmlns:a16="http://schemas.microsoft.com/office/drawing/2014/main" id="{B78DCCB3-107B-ED13-FCC0-CBF046E3EBA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40778" y="2325776"/>
                <a:ext cx="288000" cy="2880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>
                  <a:latin typeface="+mj-ea"/>
                  <a:ea typeface="+mj-ea"/>
                </a:endParaRPr>
              </a:p>
            </p:txBody>
          </p:sp>
        </p:grpSp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id="{71A092AF-AB54-AD54-4226-A4672F6395E7}"/>
                </a:ext>
              </a:extLst>
            </p:cNvPr>
            <p:cNvGrpSpPr/>
            <p:nvPr/>
          </p:nvGrpSpPr>
          <p:grpSpPr>
            <a:xfrm>
              <a:off x="3340778" y="2609858"/>
              <a:ext cx="576000" cy="288000"/>
              <a:chOff x="3052778" y="2325776"/>
              <a:chExt cx="576000" cy="288000"/>
            </a:xfrm>
            <a:grpFill/>
          </p:grpSpPr>
          <p:sp>
            <p:nvSpPr>
              <p:cNvPr id="17" name="직사각형 16">
                <a:extLst>
                  <a:ext uri="{FF2B5EF4-FFF2-40B4-BE49-F238E27FC236}">
                    <a16:creationId xmlns:a16="http://schemas.microsoft.com/office/drawing/2014/main" id="{8B83BE8D-4F97-AA0B-710C-591CD112801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052778" y="2325776"/>
                <a:ext cx="288000" cy="2880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>
                  <a:latin typeface="+mj-ea"/>
                  <a:ea typeface="+mj-ea"/>
                </a:endParaRPr>
              </a:p>
            </p:txBody>
          </p:sp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05373105-C9BF-8F81-B410-EDFDC9F49EE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40778" y="2325776"/>
                <a:ext cx="288000" cy="2880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558934D5-1713-F233-BDD7-B875D3DC6AD0}"/>
              </a:ext>
            </a:extLst>
          </p:cNvPr>
          <p:cNvGrpSpPr/>
          <p:nvPr/>
        </p:nvGrpSpPr>
        <p:grpSpPr>
          <a:xfrm flipH="1">
            <a:off x="5337773" y="2159266"/>
            <a:ext cx="864000" cy="572082"/>
            <a:chOff x="3052778" y="2325776"/>
            <a:chExt cx="864000" cy="572082"/>
          </a:xfrm>
          <a:solidFill>
            <a:schemeClr val="bg1"/>
          </a:solidFill>
        </p:grpSpPr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E6C9239E-7629-B49E-7A68-ED38FA117538}"/>
                </a:ext>
              </a:extLst>
            </p:cNvPr>
            <p:cNvGrpSpPr/>
            <p:nvPr/>
          </p:nvGrpSpPr>
          <p:grpSpPr>
            <a:xfrm>
              <a:off x="3052778" y="2325776"/>
              <a:ext cx="576000" cy="288000"/>
              <a:chOff x="3052778" y="2325776"/>
              <a:chExt cx="576000" cy="288000"/>
            </a:xfrm>
            <a:grpFill/>
          </p:grpSpPr>
          <p:sp>
            <p:nvSpPr>
              <p:cNvPr id="29" name="직사각형 28">
                <a:extLst>
                  <a:ext uri="{FF2B5EF4-FFF2-40B4-BE49-F238E27FC236}">
                    <a16:creationId xmlns:a16="http://schemas.microsoft.com/office/drawing/2014/main" id="{BA865267-BC5B-E68E-FFC8-683F5E2DAE9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052778" y="2325776"/>
                <a:ext cx="288000" cy="2880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>
                  <a:latin typeface="+mj-ea"/>
                  <a:ea typeface="+mj-ea"/>
                </a:endParaRPr>
              </a:p>
            </p:txBody>
          </p:sp>
          <p:sp>
            <p:nvSpPr>
              <p:cNvPr id="30" name="직사각형 29">
                <a:extLst>
                  <a:ext uri="{FF2B5EF4-FFF2-40B4-BE49-F238E27FC236}">
                    <a16:creationId xmlns:a16="http://schemas.microsoft.com/office/drawing/2014/main" id="{D230B081-21C9-2FDB-7919-4534625427C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40778" y="2325776"/>
                <a:ext cx="288000" cy="2880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>
                  <a:latin typeface="+mj-ea"/>
                  <a:ea typeface="+mj-ea"/>
                </a:endParaRPr>
              </a:p>
            </p:txBody>
          </p:sp>
        </p:grpSp>
        <p:grpSp>
          <p:nvGrpSpPr>
            <p:cNvPr id="22" name="그룹 21">
              <a:extLst>
                <a:ext uri="{FF2B5EF4-FFF2-40B4-BE49-F238E27FC236}">
                  <a16:creationId xmlns:a16="http://schemas.microsoft.com/office/drawing/2014/main" id="{78986FC3-79D1-A116-9D55-F3D68D9306E8}"/>
                </a:ext>
              </a:extLst>
            </p:cNvPr>
            <p:cNvGrpSpPr/>
            <p:nvPr/>
          </p:nvGrpSpPr>
          <p:grpSpPr>
            <a:xfrm>
              <a:off x="3340778" y="2609858"/>
              <a:ext cx="576000" cy="288000"/>
              <a:chOff x="3052778" y="2325776"/>
              <a:chExt cx="576000" cy="288000"/>
            </a:xfrm>
            <a:grpFill/>
          </p:grpSpPr>
          <p:sp>
            <p:nvSpPr>
              <p:cNvPr id="23" name="직사각형 22">
                <a:extLst>
                  <a:ext uri="{FF2B5EF4-FFF2-40B4-BE49-F238E27FC236}">
                    <a16:creationId xmlns:a16="http://schemas.microsoft.com/office/drawing/2014/main" id="{E9034283-FDCE-29C1-6548-CD8CEF141FA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052778" y="2325776"/>
                <a:ext cx="288000" cy="2880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>
                  <a:latin typeface="+mj-ea"/>
                  <a:ea typeface="+mj-ea"/>
                </a:endParaRPr>
              </a:p>
            </p:txBody>
          </p:sp>
          <p:sp>
            <p:nvSpPr>
              <p:cNvPr id="28" name="직사각형 27">
                <a:extLst>
                  <a:ext uri="{FF2B5EF4-FFF2-40B4-BE49-F238E27FC236}">
                    <a16:creationId xmlns:a16="http://schemas.microsoft.com/office/drawing/2014/main" id="{F80F4AF9-40B3-3DE2-E41F-96EC9C95E1D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40778" y="2325776"/>
                <a:ext cx="288000" cy="2880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41" name="그룹 40">
            <a:extLst>
              <a:ext uri="{FF2B5EF4-FFF2-40B4-BE49-F238E27FC236}">
                <a16:creationId xmlns:a16="http://schemas.microsoft.com/office/drawing/2014/main" id="{C620CFA9-FEEB-AC7D-2362-95E4B64A6A10}"/>
              </a:ext>
            </a:extLst>
          </p:cNvPr>
          <p:cNvGrpSpPr/>
          <p:nvPr/>
        </p:nvGrpSpPr>
        <p:grpSpPr>
          <a:xfrm>
            <a:off x="7189016" y="2163051"/>
            <a:ext cx="576000" cy="564512"/>
            <a:chOff x="6251908" y="2329428"/>
            <a:chExt cx="576000" cy="564512"/>
          </a:xfrm>
          <a:solidFill>
            <a:schemeClr val="bg1"/>
          </a:solidFill>
        </p:grpSpPr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id="{D6557D14-A45D-01D8-EFD8-27E96A74BA84}"/>
                </a:ext>
              </a:extLst>
            </p:cNvPr>
            <p:cNvGrpSpPr/>
            <p:nvPr/>
          </p:nvGrpSpPr>
          <p:grpSpPr>
            <a:xfrm flipH="1">
              <a:off x="6251908" y="2329428"/>
              <a:ext cx="576000" cy="288000"/>
              <a:chOff x="3052778" y="2325776"/>
              <a:chExt cx="576000" cy="288000"/>
            </a:xfrm>
            <a:grpFill/>
          </p:grpSpPr>
          <p:sp>
            <p:nvSpPr>
              <p:cNvPr id="38" name="직사각형 37">
                <a:extLst>
                  <a:ext uri="{FF2B5EF4-FFF2-40B4-BE49-F238E27FC236}">
                    <a16:creationId xmlns:a16="http://schemas.microsoft.com/office/drawing/2014/main" id="{6E0BAF51-8C09-568A-CB1A-CE9B18E2C1F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052778" y="2325776"/>
                <a:ext cx="288000" cy="2880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>
                  <a:latin typeface="+mj-ea"/>
                  <a:ea typeface="+mj-ea"/>
                </a:endParaRPr>
              </a:p>
            </p:txBody>
          </p:sp>
          <p:sp>
            <p:nvSpPr>
              <p:cNvPr id="39" name="직사각형 38">
                <a:extLst>
                  <a:ext uri="{FF2B5EF4-FFF2-40B4-BE49-F238E27FC236}">
                    <a16:creationId xmlns:a16="http://schemas.microsoft.com/office/drawing/2014/main" id="{829BCB61-596F-C64C-322C-B63F82B6F21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40778" y="2325776"/>
                <a:ext cx="288000" cy="2880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>
                  <a:latin typeface="+mj-ea"/>
                  <a:ea typeface="+mj-ea"/>
                </a:endParaRPr>
              </a:p>
            </p:txBody>
          </p:sp>
        </p:grpSp>
        <p:grpSp>
          <p:nvGrpSpPr>
            <p:cNvPr id="33" name="그룹 32">
              <a:extLst>
                <a:ext uri="{FF2B5EF4-FFF2-40B4-BE49-F238E27FC236}">
                  <a16:creationId xmlns:a16="http://schemas.microsoft.com/office/drawing/2014/main" id="{606B4DC7-BE62-A071-C4B3-C0BA893177D9}"/>
                </a:ext>
              </a:extLst>
            </p:cNvPr>
            <p:cNvGrpSpPr/>
            <p:nvPr/>
          </p:nvGrpSpPr>
          <p:grpSpPr>
            <a:xfrm flipH="1">
              <a:off x="6251908" y="2605940"/>
              <a:ext cx="576000" cy="288000"/>
              <a:chOff x="3052778" y="2325776"/>
              <a:chExt cx="576000" cy="288000"/>
            </a:xfrm>
            <a:grpFill/>
          </p:grpSpPr>
          <p:sp>
            <p:nvSpPr>
              <p:cNvPr id="35" name="직사각형 34">
                <a:extLst>
                  <a:ext uri="{FF2B5EF4-FFF2-40B4-BE49-F238E27FC236}">
                    <a16:creationId xmlns:a16="http://schemas.microsoft.com/office/drawing/2014/main" id="{8E3A1E2F-13E8-9199-3765-4D0D40864F5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052778" y="2325776"/>
                <a:ext cx="288000" cy="2880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>
                  <a:latin typeface="+mj-ea"/>
                  <a:ea typeface="+mj-ea"/>
                </a:endParaRPr>
              </a:p>
            </p:txBody>
          </p:sp>
          <p:sp>
            <p:nvSpPr>
              <p:cNvPr id="37" name="직사각형 36">
                <a:extLst>
                  <a:ext uri="{FF2B5EF4-FFF2-40B4-BE49-F238E27FC236}">
                    <a16:creationId xmlns:a16="http://schemas.microsoft.com/office/drawing/2014/main" id="{19F00D4B-6CC4-8C79-857E-12C170FAFB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40778" y="2325776"/>
                <a:ext cx="288000" cy="2880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47" name="그룹 46">
            <a:extLst>
              <a:ext uri="{FF2B5EF4-FFF2-40B4-BE49-F238E27FC236}">
                <a16:creationId xmlns:a16="http://schemas.microsoft.com/office/drawing/2014/main" id="{58B24700-6DC0-3CB9-298A-185F0A5896A9}"/>
              </a:ext>
            </a:extLst>
          </p:cNvPr>
          <p:cNvGrpSpPr/>
          <p:nvPr/>
        </p:nvGrpSpPr>
        <p:grpSpPr>
          <a:xfrm>
            <a:off x="1491287" y="4145738"/>
            <a:ext cx="864000" cy="576000"/>
            <a:chOff x="1453213" y="3668225"/>
            <a:chExt cx="864000" cy="576000"/>
          </a:xfrm>
          <a:solidFill>
            <a:schemeClr val="bg1"/>
          </a:solidFill>
        </p:grpSpPr>
        <p:sp>
          <p:nvSpPr>
            <p:cNvPr id="43" name="직사각형 42">
              <a:extLst>
                <a:ext uri="{FF2B5EF4-FFF2-40B4-BE49-F238E27FC236}">
                  <a16:creationId xmlns:a16="http://schemas.microsoft.com/office/drawing/2014/main" id="{8E6D8011-EC65-2388-6A8A-57E0CE67B1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41213" y="3668225"/>
              <a:ext cx="288000" cy="288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>
                <a:latin typeface="+mj-ea"/>
                <a:ea typeface="+mj-ea"/>
              </a:endParaRPr>
            </a:p>
          </p:txBody>
        </p:sp>
        <p:sp>
          <p:nvSpPr>
            <p:cNvPr id="44" name="직사각형 43">
              <a:extLst>
                <a:ext uri="{FF2B5EF4-FFF2-40B4-BE49-F238E27FC236}">
                  <a16:creationId xmlns:a16="http://schemas.microsoft.com/office/drawing/2014/main" id="{DD4B67B0-4921-89A9-71BA-D74B32B847A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53213" y="3956225"/>
              <a:ext cx="288000" cy="288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>
                <a:latin typeface="+mj-ea"/>
                <a:ea typeface="+mj-ea"/>
              </a:endParaRPr>
            </a:p>
          </p:txBody>
        </p:sp>
        <p:sp>
          <p:nvSpPr>
            <p:cNvPr id="45" name="직사각형 44">
              <a:extLst>
                <a:ext uri="{FF2B5EF4-FFF2-40B4-BE49-F238E27FC236}">
                  <a16:creationId xmlns:a16="http://schemas.microsoft.com/office/drawing/2014/main" id="{18647082-1EE7-2262-172B-F7D48C94FE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41213" y="3956225"/>
              <a:ext cx="288000" cy="288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>
                <a:latin typeface="+mj-ea"/>
                <a:ea typeface="+mj-ea"/>
              </a:endParaRPr>
            </a:p>
          </p:txBody>
        </p:sp>
        <p:sp>
          <p:nvSpPr>
            <p:cNvPr id="46" name="직사각형 45">
              <a:extLst>
                <a:ext uri="{FF2B5EF4-FFF2-40B4-BE49-F238E27FC236}">
                  <a16:creationId xmlns:a16="http://schemas.microsoft.com/office/drawing/2014/main" id="{1DFA6D4A-8F00-85B8-9640-076D009DB2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29213" y="3956225"/>
              <a:ext cx="288000" cy="288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>
                <a:latin typeface="+mj-ea"/>
                <a:ea typeface="+mj-ea"/>
              </a:endParaRPr>
            </a:p>
          </p:txBody>
        </p:sp>
      </p:grp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C89BBCCF-9149-5FCF-E2B6-1A02404F947F}"/>
              </a:ext>
            </a:extLst>
          </p:cNvPr>
          <p:cNvGrpSpPr/>
          <p:nvPr/>
        </p:nvGrpSpPr>
        <p:grpSpPr>
          <a:xfrm rot="5400000">
            <a:off x="3486530" y="4149110"/>
            <a:ext cx="864000" cy="569256"/>
            <a:chOff x="3259041" y="3672143"/>
            <a:chExt cx="864000" cy="569256"/>
          </a:xfrm>
          <a:solidFill>
            <a:schemeClr val="bg1"/>
          </a:solidFill>
        </p:grpSpPr>
        <p:sp>
          <p:nvSpPr>
            <p:cNvPr id="49" name="직사각형 48">
              <a:extLst>
                <a:ext uri="{FF2B5EF4-FFF2-40B4-BE49-F238E27FC236}">
                  <a16:creationId xmlns:a16="http://schemas.microsoft.com/office/drawing/2014/main" id="{BE4981FC-4E11-9897-F5FE-8CABEB89CD8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59041" y="3672143"/>
              <a:ext cx="288000" cy="288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>
                <a:latin typeface="+mj-ea"/>
                <a:ea typeface="+mj-ea"/>
              </a:endParaRPr>
            </a:p>
          </p:txBody>
        </p:sp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1204F937-2098-00CF-9884-E7C90CAF78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59041" y="3953399"/>
              <a:ext cx="288000" cy="288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>
                <a:latin typeface="+mj-ea"/>
                <a:ea typeface="+mj-ea"/>
              </a:endParaRPr>
            </a:p>
          </p:txBody>
        </p:sp>
        <p:sp>
          <p:nvSpPr>
            <p:cNvPr id="51" name="직사각형 50">
              <a:extLst>
                <a:ext uri="{FF2B5EF4-FFF2-40B4-BE49-F238E27FC236}">
                  <a16:creationId xmlns:a16="http://schemas.microsoft.com/office/drawing/2014/main" id="{6DA1ECAD-DBB7-94E2-C14F-B5D266871C8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47041" y="3953399"/>
              <a:ext cx="288000" cy="288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>
                <a:latin typeface="+mj-ea"/>
                <a:ea typeface="+mj-ea"/>
              </a:endParaRPr>
            </a:p>
          </p:txBody>
        </p:sp>
        <p:sp>
          <p:nvSpPr>
            <p:cNvPr id="52" name="직사각형 51">
              <a:extLst>
                <a:ext uri="{FF2B5EF4-FFF2-40B4-BE49-F238E27FC236}">
                  <a16:creationId xmlns:a16="http://schemas.microsoft.com/office/drawing/2014/main" id="{056D0066-C47D-C8B4-214F-0F5171D61E0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35041" y="3953399"/>
              <a:ext cx="288000" cy="288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>
                <a:latin typeface="+mj-ea"/>
                <a:ea typeface="+mj-ea"/>
              </a:endParaRPr>
            </a:p>
          </p:txBody>
        </p:sp>
      </p:grpSp>
      <p:grpSp>
        <p:nvGrpSpPr>
          <p:cNvPr id="54" name="그룹 53">
            <a:extLst>
              <a:ext uri="{FF2B5EF4-FFF2-40B4-BE49-F238E27FC236}">
                <a16:creationId xmlns:a16="http://schemas.microsoft.com/office/drawing/2014/main" id="{C841F999-CB07-72EA-F17C-F39ADDDCBEF8}"/>
              </a:ext>
            </a:extLst>
          </p:cNvPr>
          <p:cNvGrpSpPr/>
          <p:nvPr/>
        </p:nvGrpSpPr>
        <p:grpSpPr>
          <a:xfrm rot="5400000" flipH="1">
            <a:off x="5337773" y="4149110"/>
            <a:ext cx="864000" cy="569256"/>
            <a:chOff x="3259041" y="3672143"/>
            <a:chExt cx="864000" cy="569256"/>
          </a:xfrm>
          <a:solidFill>
            <a:schemeClr val="bg1"/>
          </a:solidFill>
        </p:grpSpPr>
        <p:sp>
          <p:nvSpPr>
            <p:cNvPr id="55" name="직사각형 54">
              <a:extLst>
                <a:ext uri="{FF2B5EF4-FFF2-40B4-BE49-F238E27FC236}">
                  <a16:creationId xmlns:a16="http://schemas.microsoft.com/office/drawing/2014/main" id="{39608B0B-C9BE-6E69-DEFF-863A059CB4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59041" y="3672143"/>
              <a:ext cx="288000" cy="288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>
                <a:latin typeface="+mj-ea"/>
                <a:ea typeface="+mj-ea"/>
              </a:endParaRPr>
            </a:p>
          </p:txBody>
        </p:sp>
        <p:sp>
          <p:nvSpPr>
            <p:cNvPr id="56" name="직사각형 55">
              <a:extLst>
                <a:ext uri="{FF2B5EF4-FFF2-40B4-BE49-F238E27FC236}">
                  <a16:creationId xmlns:a16="http://schemas.microsoft.com/office/drawing/2014/main" id="{E66F22D0-35DA-0A70-9B18-4E4DB8E82BD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59041" y="3953399"/>
              <a:ext cx="288000" cy="288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>
                <a:latin typeface="+mj-ea"/>
                <a:ea typeface="+mj-ea"/>
              </a:endParaRPr>
            </a:p>
          </p:txBody>
        </p:sp>
        <p:sp>
          <p:nvSpPr>
            <p:cNvPr id="57" name="직사각형 56">
              <a:extLst>
                <a:ext uri="{FF2B5EF4-FFF2-40B4-BE49-F238E27FC236}">
                  <a16:creationId xmlns:a16="http://schemas.microsoft.com/office/drawing/2014/main" id="{BD8EA300-72C6-E1B2-DFB5-C20C9D7009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47041" y="3953399"/>
              <a:ext cx="288000" cy="288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>
                <a:latin typeface="+mj-ea"/>
                <a:ea typeface="+mj-ea"/>
              </a:endParaRPr>
            </a:p>
          </p:txBody>
        </p:sp>
        <p:sp>
          <p:nvSpPr>
            <p:cNvPr id="58" name="직사각형 57">
              <a:extLst>
                <a:ext uri="{FF2B5EF4-FFF2-40B4-BE49-F238E27FC236}">
                  <a16:creationId xmlns:a16="http://schemas.microsoft.com/office/drawing/2014/main" id="{DF7DB370-1D47-F011-AB3B-CF5D3EAACD9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35041" y="3953399"/>
              <a:ext cx="288000" cy="288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>
                <a:latin typeface="+mj-ea"/>
                <a:ea typeface="+mj-ea"/>
              </a:endParaRPr>
            </a:p>
          </p:txBody>
        </p:sp>
      </p:grpSp>
      <p:sp>
        <p:nvSpPr>
          <p:cNvPr id="60" name="타원 59">
            <a:extLst>
              <a:ext uri="{FF2B5EF4-FFF2-40B4-BE49-F238E27FC236}">
                <a16:creationId xmlns:a16="http://schemas.microsoft.com/office/drawing/2014/main" id="{226F29BF-1B8C-9C18-5AEB-DB5B8B231F09}"/>
              </a:ext>
            </a:extLst>
          </p:cNvPr>
          <p:cNvSpPr>
            <a:spLocks noChangeAspect="1"/>
          </p:cNvSpPr>
          <p:nvPr/>
        </p:nvSpPr>
        <p:spPr>
          <a:xfrm>
            <a:off x="1121954" y="2051266"/>
            <a:ext cx="216000" cy="216000"/>
          </a:xfrm>
          <a:prstGeom prst="ellipse">
            <a:avLst/>
          </a:prstGeom>
          <a:solidFill>
            <a:srgbClr val="0070C0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00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</a:p>
        </p:txBody>
      </p:sp>
      <p:sp>
        <p:nvSpPr>
          <p:cNvPr id="61" name="타원 60">
            <a:extLst>
              <a:ext uri="{FF2B5EF4-FFF2-40B4-BE49-F238E27FC236}">
                <a16:creationId xmlns:a16="http://schemas.microsoft.com/office/drawing/2014/main" id="{DA923215-00A6-06FB-2054-18366B365C26}"/>
              </a:ext>
            </a:extLst>
          </p:cNvPr>
          <p:cNvSpPr>
            <a:spLocks noChangeAspect="1"/>
          </p:cNvSpPr>
          <p:nvPr/>
        </p:nvSpPr>
        <p:spPr>
          <a:xfrm>
            <a:off x="3171361" y="2048914"/>
            <a:ext cx="216000" cy="216000"/>
          </a:xfrm>
          <a:prstGeom prst="ellipse">
            <a:avLst/>
          </a:prstGeom>
          <a:solidFill>
            <a:srgbClr val="0070C0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00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</a:p>
        </p:txBody>
      </p:sp>
      <p:sp>
        <p:nvSpPr>
          <p:cNvPr id="62" name="타원 61">
            <a:extLst>
              <a:ext uri="{FF2B5EF4-FFF2-40B4-BE49-F238E27FC236}">
                <a16:creationId xmlns:a16="http://schemas.microsoft.com/office/drawing/2014/main" id="{0A777CA1-203F-4235-4B39-EAB8E39BECA9}"/>
              </a:ext>
            </a:extLst>
          </p:cNvPr>
          <p:cNvSpPr>
            <a:spLocks noChangeAspect="1"/>
          </p:cNvSpPr>
          <p:nvPr/>
        </p:nvSpPr>
        <p:spPr>
          <a:xfrm>
            <a:off x="5204152" y="2048914"/>
            <a:ext cx="216000" cy="216000"/>
          </a:xfrm>
          <a:prstGeom prst="ellipse">
            <a:avLst/>
          </a:prstGeom>
          <a:solidFill>
            <a:srgbClr val="0070C0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00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</a:p>
        </p:txBody>
      </p:sp>
      <p:sp>
        <p:nvSpPr>
          <p:cNvPr id="63" name="타원 62">
            <a:extLst>
              <a:ext uri="{FF2B5EF4-FFF2-40B4-BE49-F238E27FC236}">
                <a16:creationId xmlns:a16="http://schemas.microsoft.com/office/drawing/2014/main" id="{33A92E6A-8A8F-5289-AC05-4464795D9BB5}"/>
              </a:ext>
            </a:extLst>
          </p:cNvPr>
          <p:cNvSpPr>
            <a:spLocks noChangeAspect="1"/>
          </p:cNvSpPr>
          <p:nvPr/>
        </p:nvSpPr>
        <p:spPr>
          <a:xfrm>
            <a:off x="6901016" y="2048914"/>
            <a:ext cx="216000" cy="216000"/>
          </a:xfrm>
          <a:prstGeom prst="ellipse">
            <a:avLst/>
          </a:prstGeom>
          <a:solidFill>
            <a:srgbClr val="0070C0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00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</a:p>
        </p:txBody>
      </p:sp>
      <p:sp>
        <p:nvSpPr>
          <p:cNvPr id="65" name="타원 64">
            <a:extLst>
              <a:ext uri="{FF2B5EF4-FFF2-40B4-BE49-F238E27FC236}">
                <a16:creationId xmlns:a16="http://schemas.microsoft.com/office/drawing/2014/main" id="{898902AE-DA0C-7BAD-724F-5E57E7848FD6}"/>
              </a:ext>
            </a:extLst>
          </p:cNvPr>
          <p:cNvSpPr>
            <a:spLocks noChangeAspect="1"/>
          </p:cNvSpPr>
          <p:nvPr/>
        </p:nvSpPr>
        <p:spPr>
          <a:xfrm>
            <a:off x="1119887" y="4084963"/>
            <a:ext cx="216000" cy="216000"/>
          </a:xfrm>
          <a:prstGeom prst="ellipse">
            <a:avLst/>
          </a:prstGeom>
          <a:solidFill>
            <a:srgbClr val="0070C0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00" dirty="0">
                <a:solidFill>
                  <a:schemeClr val="bg1"/>
                </a:solidFill>
                <a:latin typeface="+mj-ea"/>
                <a:ea typeface="+mj-ea"/>
              </a:rPr>
              <a:t>5</a:t>
            </a:r>
          </a:p>
        </p:txBody>
      </p:sp>
      <p:sp>
        <p:nvSpPr>
          <p:cNvPr id="66" name="타원 65">
            <a:extLst>
              <a:ext uri="{FF2B5EF4-FFF2-40B4-BE49-F238E27FC236}">
                <a16:creationId xmlns:a16="http://schemas.microsoft.com/office/drawing/2014/main" id="{AC01426A-144B-742B-133B-7EA915A174DD}"/>
              </a:ext>
            </a:extLst>
          </p:cNvPr>
          <p:cNvSpPr>
            <a:spLocks noChangeAspect="1"/>
          </p:cNvSpPr>
          <p:nvPr/>
        </p:nvSpPr>
        <p:spPr>
          <a:xfrm>
            <a:off x="3294439" y="4001738"/>
            <a:ext cx="216000" cy="216000"/>
          </a:xfrm>
          <a:prstGeom prst="ellipse">
            <a:avLst/>
          </a:prstGeom>
          <a:solidFill>
            <a:srgbClr val="0070C0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00" dirty="0">
                <a:solidFill>
                  <a:schemeClr val="bg1"/>
                </a:solidFill>
                <a:latin typeface="+mj-ea"/>
                <a:ea typeface="+mj-ea"/>
              </a:rPr>
              <a:t>6</a:t>
            </a:r>
          </a:p>
        </p:txBody>
      </p:sp>
      <p:sp>
        <p:nvSpPr>
          <p:cNvPr id="67" name="타원 66">
            <a:extLst>
              <a:ext uri="{FF2B5EF4-FFF2-40B4-BE49-F238E27FC236}">
                <a16:creationId xmlns:a16="http://schemas.microsoft.com/office/drawing/2014/main" id="{AC3C27F1-4A25-64C4-2353-B659170B111B}"/>
              </a:ext>
            </a:extLst>
          </p:cNvPr>
          <p:cNvSpPr>
            <a:spLocks noChangeAspect="1"/>
          </p:cNvSpPr>
          <p:nvPr/>
        </p:nvSpPr>
        <p:spPr>
          <a:xfrm>
            <a:off x="5161800" y="4037738"/>
            <a:ext cx="216000" cy="216000"/>
          </a:xfrm>
          <a:prstGeom prst="ellipse">
            <a:avLst/>
          </a:prstGeom>
          <a:solidFill>
            <a:srgbClr val="0070C0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00" dirty="0">
                <a:solidFill>
                  <a:schemeClr val="bg1"/>
                </a:solidFill>
                <a:latin typeface="+mj-ea"/>
                <a:ea typeface="+mj-ea"/>
              </a:rPr>
              <a:t>7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159709DF-E35E-2BE4-333F-A1C86D2CC910}"/>
              </a:ext>
            </a:extLst>
          </p:cNvPr>
          <p:cNvSpPr>
            <a:spLocks noChangeAspect="1"/>
          </p:cNvSpPr>
          <p:nvPr/>
        </p:nvSpPr>
        <p:spPr>
          <a:xfrm rot="5400000" flipH="1">
            <a:off x="7333016" y="4289738"/>
            <a:ext cx="288000" cy="288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>
              <a:latin typeface="+mj-ea"/>
              <a:ea typeface="+mj-ea"/>
            </a:endParaRPr>
          </a:p>
        </p:txBody>
      </p:sp>
      <p:sp>
        <p:nvSpPr>
          <p:cNvPr id="3" name="타원 2">
            <a:extLst>
              <a:ext uri="{FF2B5EF4-FFF2-40B4-BE49-F238E27FC236}">
                <a16:creationId xmlns:a16="http://schemas.microsoft.com/office/drawing/2014/main" id="{34B9CD86-7F13-80EB-5C5E-9C45E55774FE}"/>
              </a:ext>
            </a:extLst>
          </p:cNvPr>
          <p:cNvSpPr>
            <a:spLocks noChangeAspect="1"/>
          </p:cNvSpPr>
          <p:nvPr/>
        </p:nvSpPr>
        <p:spPr>
          <a:xfrm>
            <a:off x="7055132" y="4022438"/>
            <a:ext cx="216000" cy="216000"/>
          </a:xfrm>
          <a:prstGeom prst="ellipse">
            <a:avLst/>
          </a:prstGeom>
          <a:solidFill>
            <a:srgbClr val="0070C0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00" dirty="0">
                <a:solidFill>
                  <a:schemeClr val="bg1"/>
                </a:solidFill>
                <a:latin typeface="+mj-ea"/>
                <a:ea typeface="+mj-ea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7506033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31F9A9D9-F8B7-7EA4-DEE5-231CCB7864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8" name="그룹 247">
            <a:extLst>
              <a:ext uri="{FF2B5EF4-FFF2-40B4-BE49-F238E27FC236}">
                <a16:creationId xmlns:a16="http://schemas.microsoft.com/office/drawing/2014/main" id="{EABBD1A8-1072-3AE2-BBB9-998BE254BF18}"/>
              </a:ext>
            </a:extLst>
          </p:cNvPr>
          <p:cNvGrpSpPr/>
          <p:nvPr/>
        </p:nvGrpSpPr>
        <p:grpSpPr>
          <a:xfrm>
            <a:off x="2193351" y="1163749"/>
            <a:ext cx="4725601" cy="4697506"/>
            <a:chOff x="2193351" y="1163749"/>
            <a:chExt cx="4725601" cy="4697506"/>
          </a:xfrm>
        </p:grpSpPr>
        <p:sp>
          <p:nvSpPr>
            <p:cNvPr id="249" name="직사각형 248">
              <a:extLst>
                <a:ext uri="{FF2B5EF4-FFF2-40B4-BE49-F238E27FC236}">
                  <a16:creationId xmlns:a16="http://schemas.microsoft.com/office/drawing/2014/main" id="{DBFB05B7-ACBD-C227-D35E-679592AB035A}"/>
                </a:ext>
              </a:extLst>
            </p:cNvPr>
            <p:cNvSpPr/>
            <p:nvPr/>
          </p:nvSpPr>
          <p:spPr>
            <a:xfrm>
              <a:off x="2193351" y="1163749"/>
              <a:ext cx="3236258" cy="46975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>
                <a:latin typeface="+mj-ea"/>
                <a:ea typeface="+mj-ea"/>
              </a:endParaRPr>
            </a:p>
          </p:txBody>
        </p:sp>
        <p:sp>
          <p:nvSpPr>
            <p:cNvPr id="250" name="직사각형 249">
              <a:extLst>
                <a:ext uri="{FF2B5EF4-FFF2-40B4-BE49-F238E27FC236}">
                  <a16:creationId xmlns:a16="http://schemas.microsoft.com/office/drawing/2014/main" id="{67B791A3-7BD9-9F24-B957-CBB061CC8DC8}"/>
                </a:ext>
              </a:extLst>
            </p:cNvPr>
            <p:cNvSpPr/>
            <p:nvPr/>
          </p:nvSpPr>
          <p:spPr>
            <a:xfrm>
              <a:off x="5571844" y="3334871"/>
              <a:ext cx="1347108" cy="252638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>
                <a:latin typeface="+mj-ea"/>
                <a:ea typeface="+mj-ea"/>
              </a:endParaRPr>
            </a:p>
          </p:txBody>
        </p:sp>
        <p:sp>
          <p:nvSpPr>
            <p:cNvPr id="251" name="직사각형 250">
              <a:extLst>
                <a:ext uri="{FF2B5EF4-FFF2-40B4-BE49-F238E27FC236}">
                  <a16:creationId xmlns:a16="http://schemas.microsoft.com/office/drawing/2014/main" id="{A980B45C-2BA6-3703-9DBB-0466A5693A84}"/>
                </a:ext>
              </a:extLst>
            </p:cNvPr>
            <p:cNvSpPr/>
            <p:nvPr/>
          </p:nvSpPr>
          <p:spPr>
            <a:xfrm>
              <a:off x="5571844" y="1163749"/>
              <a:ext cx="1347108" cy="122650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 dirty="0">
                <a:latin typeface="+mj-ea"/>
                <a:ea typeface="+mj-ea"/>
              </a:endParaRPr>
            </a:p>
          </p:txBody>
        </p:sp>
        <p:sp>
          <p:nvSpPr>
            <p:cNvPr id="252" name="TextBox 251">
              <a:extLst>
                <a:ext uri="{FF2B5EF4-FFF2-40B4-BE49-F238E27FC236}">
                  <a16:creationId xmlns:a16="http://schemas.microsoft.com/office/drawing/2014/main" id="{7CF875DD-58A1-B51E-67AB-24DC7B1E61F0}"/>
                </a:ext>
              </a:extLst>
            </p:cNvPr>
            <p:cNvSpPr txBox="1"/>
            <p:nvPr/>
          </p:nvSpPr>
          <p:spPr>
            <a:xfrm>
              <a:off x="5963110" y="1216796"/>
              <a:ext cx="5645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ko-KR" dirty="0">
                  <a:latin typeface="+mj-ea"/>
                  <a:ea typeface="+mj-ea"/>
                </a:rPr>
                <a:t>Next</a:t>
              </a:r>
            </a:p>
          </p:txBody>
        </p:sp>
        <p:pic>
          <p:nvPicPr>
            <p:cNvPr id="253" name="그림 252" descr="블랙, 어둠이(가) 표시된 사진&#10;&#10;자동 생성된 설명">
              <a:extLst>
                <a:ext uri="{FF2B5EF4-FFF2-40B4-BE49-F238E27FC236}">
                  <a16:creationId xmlns:a16="http://schemas.microsoft.com/office/drawing/2014/main" id="{E2663F50-EBFF-01F6-5D98-9A6E58297C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6378" t="-4590" r="49944" b="41687"/>
            <a:stretch/>
          </p:blipFill>
          <p:spPr>
            <a:xfrm rot="16200000">
              <a:off x="6011729" y="1532756"/>
              <a:ext cx="467338" cy="673038"/>
            </a:xfrm>
            <a:prstGeom prst="rect">
              <a:avLst/>
            </a:prstGeom>
          </p:spPr>
        </p:pic>
        <p:sp>
          <p:nvSpPr>
            <p:cNvPr id="254" name="TextBox 253">
              <a:extLst>
                <a:ext uri="{FF2B5EF4-FFF2-40B4-BE49-F238E27FC236}">
                  <a16:creationId xmlns:a16="http://schemas.microsoft.com/office/drawing/2014/main" id="{36C8C316-1880-E314-925F-6A0902DBAEC6}"/>
                </a:ext>
              </a:extLst>
            </p:cNvPr>
            <p:cNvSpPr txBox="1"/>
            <p:nvPr/>
          </p:nvSpPr>
          <p:spPr>
            <a:xfrm>
              <a:off x="5904599" y="4750612"/>
              <a:ext cx="68159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ko-KR" dirty="0">
                  <a:latin typeface="+mj-ea"/>
                  <a:ea typeface="+mj-ea"/>
                </a:rPr>
                <a:t>Score</a:t>
              </a:r>
            </a:p>
            <a:p>
              <a:pPr algn="ctr"/>
              <a:r>
                <a:rPr kumimoji="1" lang="en-US" altLang="ko-KR" dirty="0">
                  <a:latin typeface="+mj-ea"/>
                  <a:ea typeface="+mj-ea"/>
                </a:rPr>
                <a:t>10000</a:t>
              </a:r>
              <a:endParaRPr kumimoji="1" lang="ko-KR" altLang="en-US" dirty="0">
                <a:latin typeface="+mj-ea"/>
                <a:ea typeface="+mj-ea"/>
              </a:endParaRPr>
            </a:p>
          </p:txBody>
        </p:sp>
        <p:sp>
          <p:nvSpPr>
            <p:cNvPr id="255" name="TextBox 254">
              <a:extLst>
                <a:ext uri="{FF2B5EF4-FFF2-40B4-BE49-F238E27FC236}">
                  <a16:creationId xmlns:a16="http://schemas.microsoft.com/office/drawing/2014/main" id="{A770499E-5D2F-C763-D71D-7EC43FA8C620}"/>
                </a:ext>
              </a:extLst>
            </p:cNvPr>
            <p:cNvSpPr txBox="1"/>
            <p:nvPr/>
          </p:nvSpPr>
          <p:spPr>
            <a:xfrm>
              <a:off x="5939064" y="3755082"/>
              <a:ext cx="61266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R" dirty="0">
                  <a:latin typeface="+mj-ea"/>
                  <a:ea typeface="+mj-ea"/>
                </a:rPr>
                <a:t>Level</a:t>
              </a:r>
            </a:p>
            <a:p>
              <a:pPr algn="ctr"/>
              <a:r>
                <a:rPr kumimoji="1" lang="en-US" altLang="ko-KR" dirty="0">
                  <a:latin typeface="+mj-ea"/>
                  <a:ea typeface="+mj-ea"/>
                </a:rPr>
                <a:t>10</a:t>
              </a:r>
              <a:endParaRPr kumimoji="1" lang="ko-KR" altLang="en-US" dirty="0">
                <a:latin typeface="+mj-ea"/>
                <a:ea typeface="+mj-ea"/>
              </a:endParaRPr>
            </a:p>
          </p:txBody>
        </p:sp>
        <p:grpSp>
          <p:nvGrpSpPr>
            <p:cNvPr id="256" name="그룹 255">
              <a:extLst>
                <a:ext uri="{FF2B5EF4-FFF2-40B4-BE49-F238E27FC236}">
                  <a16:creationId xmlns:a16="http://schemas.microsoft.com/office/drawing/2014/main" id="{4679773A-44F4-03E7-04F0-3FBF691892D6}"/>
                </a:ext>
              </a:extLst>
            </p:cNvPr>
            <p:cNvGrpSpPr/>
            <p:nvPr/>
          </p:nvGrpSpPr>
          <p:grpSpPr>
            <a:xfrm>
              <a:off x="2278075" y="1296777"/>
              <a:ext cx="3066811" cy="4431450"/>
              <a:chOff x="2278074" y="1383655"/>
              <a:chExt cx="3066811" cy="4431450"/>
            </a:xfrm>
          </p:grpSpPr>
          <p:grpSp>
            <p:nvGrpSpPr>
              <p:cNvPr id="257" name="그룹 256">
                <a:extLst>
                  <a:ext uri="{FF2B5EF4-FFF2-40B4-BE49-F238E27FC236}">
                    <a16:creationId xmlns:a16="http://schemas.microsoft.com/office/drawing/2014/main" id="{05D095ED-0F14-E79D-2EDC-04552781C645}"/>
                  </a:ext>
                </a:extLst>
              </p:cNvPr>
              <p:cNvGrpSpPr/>
              <p:nvPr/>
            </p:nvGrpSpPr>
            <p:grpSpPr>
              <a:xfrm>
                <a:off x="2278074" y="5527105"/>
                <a:ext cx="3066811" cy="288000"/>
                <a:chOff x="2192528" y="5533733"/>
                <a:chExt cx="3066811" cy="288000"/>
              </a:xfrm>
            </p:grpSpPr>
            <p:sp>
              <p:nvSpPr>
                <p:cNvPr id="380" name="직사각형 379">
                  <a:extLst>
                    <a:ext uri="{FF2B5EF4-FFF2-40B4-BE49-F238E27FC236}">
                      <a16:creationId xmlns:a16="http://schemas.microsoft.com/office/drawing/2014/main" id="{BB5F55A1-9BD2-D2FA-5AA7-59F95030087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192528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81" name="직사각형 380">
                  <a:extLst>
                    <a:ext uri="{FF2B5EF4-FFF2-40B4-BE49-F238E27FC236}">
                      <a16:creationId xmlns:a16="http://schemas.microsoft.com/office/drawing/2014/main" id="{38A0EABB-29BE-D822-7CB3-B272EA18B5A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501285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82" name="직사각형 381">
                  <a:extLst>
                    <a:ext uri="{FF2B5EF4-FFF2-40B4-BE49-F238E27FC236}">
                      <a16:creationId xmlns:a16="http://schemas.microsoft.com/office/drawing/2014/main" id="{58B53B67-F816-0F01-6D47-A92ED94D499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810042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83" name="직사각형 382">
                  <a:extLst>
                    <a:ext uri="{FF2B5EF4-FFF2-40B4-BE49-F238E27FC236}">
                      <a16:creationId xmlns:a16="http://schemas.microsoft.com/office/drawing/2014/main" id="{71613A8D-7904-4C9C-C7E7-A9DD97A5449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3427556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84" name="직사각형 383">
                  <a:extLst>
                    <a:ext uri="{FF2B5EF4-FFF2-40B4-BE49-F238E27FC236}">
                      <a16:creationId xmlns:a16="http://schemas.microsoft.com/office/drawing/2014/main" id="{FBBB6DDA-B951-4109-30E3-D28EE870F1A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3736313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85" name="직사각형 384">
                  <a:extLst>
                    <a:ext uri="{FF2B5EF4-FFF2-40B4-BE49-F238E27FC236}">
                      <a16:creationId xmlns:a16="http://schemas.microsoft.com/office/drawing/2014/main" id="{3DA9532E-9C0B-A7C7-C8E8-CD558B3F9DB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045070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86" name="직사각형 385">
                  <a:extLst>
                    <a:ext uri="{FF2B5EF4-FFF2-40B4-BE49-F238E27FC236}">
                      <a16:creationId xmlns:a16="http://schemas.microsoft.com/office/drawing/2014/main" id="{484E3D70-1DF5-19C2-BDC9-475BD847B1B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662584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87" name="직사각형 386">
                  <a:extLst>
                    <a:ext uri="{FF2B5EF4-FFF2-40B4-BE49-F238E27FC236}">
                      <a16:creationId xmlns:a16="http://schemas.microsoft.com/office/drawing/2014/main" id="{A17F7169-351F-E437-283D-9A81F897DD6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971339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</p:grpSp>
          <p:grpSp>
            <p:nvGrpSpPr>
              <p:cNvPr id="258" name="그룹 257">
                <a:extLst>
                  <a:ext uri="{FF2B5EF4-FFF2-40B4-BE49-F238E27FC236}">
                    <a16:creationId xmlns:a16="http://schemas.microsoft.com/office/drawing/2014/main" id="{D0DE22C0-08DD-C075-525F-287CAD1F1149}"/>
                  </a:ext>
                </a:extLst>
              </p:cNvPr>
              <p:cNvGrpSpPr/>
              <p:nvPr/>
            </p:nvGrpSpPr>
            <p:grpSpPr>
              <a:xfrm>
                <a:off x="2278074" y="5208379"/>
                <a:ext cx="3066811" cy="288000"/>
                <a:chOff x="2192528" y="5533733"/>
                <a:chExt cx="3066811" cy="288000"/>
              </a:xfrm>
            </p:grpSpPr>
            <p:sp>
              <p:nvSpPr>
                <p:cNvPr id="372" name="직사각형 371">
                  <a:extLst>
                    <a:ext uri="{FF2B5EF4-FFF2-40B4-BE49-F238E27FC236}">
                      <a16:creationId xmlns:a16="http://schemas.microsoft.com/office/drawing/2014/main" id="{C945E4C3-A535-2AEC-243A-A971425A211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192528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73" name="직사각형 372">
                  <a:extLst>
                    <a:ext uri="{FF2B5EF4-FFF2-40B4-BE49-F238E27FC236}">
                      <a16:creationId xmlns:a16="http://schemas.microsoft.com/office/drawing/2014/main" id="{0BCED259-C602-063E-15BB-7F179C5CC74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501285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74" name="직사각형 373">
                  <a:extLst>
                    <a:ext uri="{FF2B5EF4-FFF2-40B4-BE49-F238E27FC236}">
                      <a16:creationId xmlns:a16="http://schemas.microsoft.com/office/drawing/2014/main" id="{7384A2B2-762C-CC2E-9C72-CC0503AFE55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810042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75" name="직사각형 374">
                  <a:extLst>
                    <a:ext uri="{FF2B5EF4-FFF2-40B4-BE49-F238E27FC236}">
                      <a16:creationId xmlns:a16="http://schemas.microsoft.com/office/drawing/2014/main" id="{672ED098-91C8-7CDC-9351-90742ED400B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3736313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76" name="직사각형 375">
                  <a:extLst>
                    <a:ext uri="{FF2B5EF4-FFF2-40B4-BE49-F238E27FC236}">
                      <a16:creationId xmlns:a16="http://schemas.microsoft.com/office/drawing/2014/main" id="{5EF7D7BF-33A8-060C-E93D-BC8EC819BFF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045070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77" name="직사각형 376">
                  <a:extLst>
                    <a:ext uri="{FF2B5EF4-FFF2-40B4-BE49-F238E27FC236}">
                      <a16:creationId xmlns:a16="http://schemas.microsoft.com/office/drawing/2014/main" id="{FD22F396-A8B6-4CA7-7F3C-7634F99BAD1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353827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78" name="직사각형 377">
                  <a:extLst>
                    <a:ext uri="{FF2B5EF4-FFF2-40B4-BE49-F238E27FC236}">
                      <a16:creationId xmlns:a16="http://schemas.microsoft.com/office/drawing/2014/main" id="{CC057CFB-A8C9-BE05-A038-0911DD866A9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662584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79" name="직사각형 378">
                  <a:extLst>
                    <a:ext uri="{FF2B5EF4-FFF2-40B4-BE49-F238E27FC236}">
                      <a16:creationId xmlns:a16="http://schemas.microsoft.com/office/drawing/2014/main" id="{E54C3590-6A4A-98E9-C024-3CF19FD6B37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971339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</p:grpSp>
          <p:grpSp>
            <p:nvGrpSpPr>
              <p:cNvPr id="259" name="그룹 258">
                <a:extLst>
                  <a:ext uri="{FF2B5EF4-FFF2-40B4-BE49-F238E27FC236}">
                    <a16:creationId xmlns:a16="http://schemas.microsoft.com/office/drawing/2014/main" id="{E4FED28D-861F-5007-374D-E6DF35D20541}"/>
                  </a:ext>
                </a:extLst>
              </p:cNvPr>
              <p:cNvGrpSpPr/>
              <p:nvPr/>
            </p:nvGrpSpPr>
            <p:grpSpPr>
              <a:xfrm>
                <a:off x="2278074" y="4889652"/>
                <a:ext cx="3066811" cy="288000"/>
                <a:chOff x="2192528" y="5533733"/>
                <a:chExt cx="3066811" cy="288000"/>
              </a:xfrm>
            </p:grpSpPr>
            <p:sp>
              <p:nvSpPr>
                <p:cNvPr id="364" name="직사각형 363">
                  <a:extLst>
                    <a:ext uri="{FF2B5EF4-FFF2-40B4-BE49-F238E27FC236}">
                      <a16:creationId xmlns:a16="http://schemas.microsoft.com/office/drawing/2014/main" id="{C117539B-C697-CF86-2787-0CE5CA263D9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192528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65" name="직사각형 364">
                  <a:extLst>
                    <a:ext uri="{FF2B5EF4-FFF2-40B4-BE49-F238E27FC236}">
                      <a16:creationId xmlns:a16="http://schemas.microsoft.com/office/drawing/2014/main" id="{ED07E2C4-3689-6465-65E5-8CD9E25480C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501285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66" name="직사각형 365">
                  <a:extLst>
                    <a:ext uri="{FF2B5EF4-FFF2-40B4-BE49-F238E27FC236}">
                      <a16:creationId xmlns:a16="http://schemas.microsoft.com/office/drawing/2014/main" id="{8950A102-AB45-D689-19E2-AA6BD34C3DD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810042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67" name="직사각형 366">
                  <a:extLst>
                    <a:ext uri="{FF2B5EF4-FFF2-40B4-BE49-F238E27FC236}">
                      <a16:creationId xmlns:a16="http://schemas.microsoft.com/office/drawing/2014/main" id="{C3E52115-1A17-9F6A-9CC9-471A3B7354D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3118799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68" name="직사각형 367">
                  <a:extLst>
                    <a:ext uri="{FF2B5EF4-FFF2-40B4-BE49-F238E27FC236}">
                      <a16:creationId xmlns:a16="http://schemas.microsoft.com/office/drawing/2014/main" id="{FAAC0184-335C-407C-1BED-F8E30CE0234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3427556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69" name="직사각형 368">
                  <a:extLst>
                    <a:ext uri="{FF2B5EF4-FFF2-40B4-BE49-F238E27FC236}">
                      <a16:creationId xmlns:a16="http://schemas.microsoft.com/office/drawing/2014/main" id="{A9605F28-B3FD-0E1E-74CB-E21EF783CAD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353827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70" name="직사각형 369">
                  <a:extLst>
                    <a:ext uri="{FF2B5EF4-FFF2-40B4-BE49-F238E27FC236}">
                      <a16:creationId xmlns:a16="http://schemas.microsoft.com/office/drawing/2014/main" id="{107F8FB0-3BF7-79BB-37CC-EEDD26EA1C8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662584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71" name="직사각형 370">
                  <a:extLst>
                    <a:ext uri="{FF2B5EF4-FFF2-40B4-BE49-F238E27FC236}">
                      <a16:creationId xmlns:a16="http://schemas.microsoft.com/office/drawing/2014/main" id="{6E9898DB-F33C-B62D-0549-8DE897A4340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971339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</p:grpSp>
          <p:grpSp>
            <p:nvGrpSpPr>
              <p:cNvPr id="260" name="그룹 259">
                <a:extLst>
                  <a:ext uri="{FF2B5EF4-FFF2-40B4-BE49-F238E27FC236}">
                    <a16:creationId xmlns:a16="http://schemas.microsoft.com/office/drawing/2014/main" id="{609D18C7-2DFA-199B-4AC7-7A15CAE060AF}"/>
                  </a:ext>
                </a:extLst>
              </p:cNvPr>
              <p:cNvGrpSpPr/>
              <p:nvPr/>
            </p:nvGrpSpPr>
            <p:grpSpPr>
              <a:xfrm>
                <a:off x="2278074" y="4570925"/>
                <a:ext cx="3066811" cy="288000"/>
                <a:chOff x="2192528" y="5533733"/>
                <a:chExt cx="3066811" cy="288000"/>
              </a:xfrm>
            </p:grpSpPr>
            <p:sp>
              <p:nvSpPr>
                <p:cNvPr id="356" name="직사각형 355">
                  <a:extLst>
                    <a:ext uri="{FF2B5EF4-FFF2-40B4-BE49-F238E27FC236}">
                      <a16:creationId xmlns:a16="http://schemas.microsoft.com/office/drawing/2014/main" id="{7E414551-1494-0420-C1B5-5DFA0266DCE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192528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57" name="직사각형 356">
                  <a:extLst>
                    <a:ext uri="{FF2B5EF4-FFF2-40B4-BE49-F238E27FC236}">
                      <a16:creationId xmlns:a16="http://schemas.microsoft.com/office/drawing/2014/main" id="{EF3E6D4C-47D9-EAD0-AB15-CC1060EF818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810042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58" name="직사각형 357">
                  <a:extLst>
                    <a:ext uri="{FF2B5EF4-FFF2-40B4-BE49-F238E27FC236}">
                      <a16:creationId xmlns:a16="http://schemas.microsoft.com/office/drawing/2014/main" id="{910A36EA-1185-7E7A-E2AC-58489F34E94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3118799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59" name="직사각형 358">
                  <a:extLst>
                    <a:ext uri="{FF2B5EF4-FFF2-40B4-BE49-F238E27FC236}">
                      <a16:creationId xmlns:a16="http://schemas.microsoft.com/office/drawing/2014/main" id="{94DBE669-83C2-493E-5ADF-B0A97EC6F62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3427556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60" name="직사각형 359">
                  <a:extLst>
                    <a:ext uri="{FF2B5EF4-FFF2-40B4-BE49-F238E27FC236}">
                      <a16:creationId xmlns:a16="http://schemas.microsoft.com/office/drawing/2014/main" id="{26DD9EE6-AC80-BB85-A30D-52881A6C46A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045070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61" name="직사각형 360">
                  <a:extLst>
                    <a:ext uri="{FF2B5EF4-FFF2-40B4-BE49-F238E27FC236}">
                      <a16:creationId xmlns:a16="http://schemas.microsoft.com/office/drawing/2014/main" id="{FBD5BFCB-1371-A200-CE72-06BA53C155D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353827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62" name="직사각형 361">
                  <a:extLst>
                    <a:ext uri="{FF2B5EF4-FFF2-40B4-BE49-F238E27FC236}">
                      <a16:creationId xmlns:a16="http://schemas.microsoft.com/office/drawing/2014/main" id="{C0B2098F-1162-F456-F505-894D4619D3C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662584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63" name="직사각형 362">
                  <a:extLst>
                    <a:ext uri="{FF2B5EF4-FFF2-40B4-BE49-F238E27FC236}">
                      <a16:creationId xmlns:a16="http://schemas.microsoft.com/office/drawing/2014/main" id="{7A1412DD-554C-9F13-62A6-265286E0651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971339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</p:grpSp>
          <p:grpSp>
            <p:nvGrpSpPr>
              <p:cNvPr id="261" name="그룹 260">
                <a:extLst>
                  <a:ext uri="{FF2B5EF4-FFF2-40B4-BE49-F238E27FC236}">
                    <a16:creationId xmlns:a16="http://schemas.microsoft.com/office/drawing/2014/main" id="{07383D9F-2EF9-C1FC-ABDE-F7354846A8E5}"/>
                  </a:ext>
                </a:extLst>
              </p:cNvPr>
              <p:cNvGrpSpPr/>
              <p:nvPr/>
            </p:nvGrpSpPr>
            <p:grpSpPr>
              <a:xfrm>
                <a:off x="2278074" y="4252198"/>
                <a:ext cx="3066811" cy="288000"/>
                <a:chOff x="2192528" y="5533733"/>
                <a:chExt cx="3066811" cy="288000"/>
              </a:xfrm>
            </p:grpSpPr>
            <p:sp>
              <p:nvSpPr>
                <p:cNvPr id="348" name="직사각형 347">
                  <a:extLst>
                    <a:ext uri="{FF2B5EF4-FFF2-40B4-BE49-F238E27FC236}">
                      <a16:creationId xmlns:a16="http://schemas.microsoft.com/office/drawing/2014/main" id="{EBF31122-FB00-4B40-1A93-996EBFE59D2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192528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49" name="직사각형 348">
                  <a:extLst>
                    <a:ext uri="{FF2B5EF4-FFF2-40B4-BE49-F238E27FC236}">
                      <a16:creationId xmlns:a16="http://schemas.microsoft.com/office/drawing/2014/main" id="{6142CB60-536E-12FE-469A-B6D14F41A37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3118799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50" name="직사각형 349">
                  <a:extLst>
                    <a:ext uri="{FF2B5EF4-FFF2-40B4-BE49-F238E27FC236}">
                      <a16:creationId xmlns:a16="http://schemas.microsoft.com/office/drawing/2014/main" id="{06F2AAA6-D1B5-D86B-C363-6BCD5AC765E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3427556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51" name="직사각형 350">
                  <a:extLst>
                    <a:ext uri="{FF2B5EF4-FFF2-40B4-BE49-F238E27FC236}">
                      <a16:creationId xmlns:a16="http://schemas.microsoft.com/office/drawing/2014/main" id="{B290E7DC-5207-122B-6405-F1DB38C9CDB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3736313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52" name="직사각형 351">
                  <a:extLst>
                    <a:ext uri="{FF2B5EF4-FFF2-40B4-BE49-F238E27FC236}">
                      <a16:creationId xmlns:a16="http://schemas.microsoft.com/office/drawing/2014/main" id="{C2435080-76A4-0906-DE89-2DC3C3A4D46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045070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53" name="직사각형 352">
                  <a:extLst>
                    <a:ext uri="{FF2B5EF4-FFF2-40B4-BE49-F238E27FC236}">
                      <a16:creationId xmlns:a16="http://schemas.microsoft.com/office/drawing/2014/main" id="{DA7A8A94-0544-2F2F-2B57-4F1CC70AF9D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353827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54" name="직사각형 353">
                  <a:extLst>
                    <a:ext uri="{FF2B5EF4-FFF2-40B4-BE49-F238E27FC236}">
                      <a16:creationId xmlns:a16="http://schemas.microsoft.com/office/drawing/2014/main" id="{D2BD21F2-D443-B150-BEF3-EB371586B53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662584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55" name="직사각형 354">
                  <a:extLst>
                    <a:ext uri="{FF2B5EF4-FFF2-40B4-BE49-F238E27FC236}">
                      <a16:creationId xmlns:a16="http://schemas.microsoft.com/office/drawing/2014/main" id="{0BF2FE71-D58E-807B-F4A6-5594ECB289E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971339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</p:grpSp>
          <p:grpSp>
            <p:nvGrpSpPr>
              <p:cNvPr id="262" name="그룹 261">
                <a:extLst>
                  <a:ext uri="{FF2B5EF4-FFF2-40B4-BE49-F238E27FC236}">
                    <a16:creationId xmlns:a16="http://schemas.microsoft.com/office/drawing/2014/main" id="{60326416-214B-BE26-B208-09FAECCCE45F}"/>
                  </a:ext>
                </a:extLst>
              </p:cNvPr>
              <p:cNvGrpSpPr/>
              <p:nvPr/>
            </p:nvGrpSpPr>
            <p:grpSpPr>
              <a:xfrm>
                <a:off x="2278074" y="3933471"/>
                <a:ext cx="3066811" cy="288000"/>
                <a:chOff x="2192528" y="5533733"/>
                <a:chExt cx="3066811" cy="288000"/>
              </a:xfrm>
            </p:grpSpPr>
            <p:sp>
              <p:nvSpPr>
                <p:cNvPr id="339" name="직사각형 338">
                  <a:extLst>
                    <a:ext uri="{FF2B5EF4-FFF2-40B4-BE49-F238E27FC236}">
                      <a16:creationId xmlns:a16="http://schemas.microsoft.com/office/drawing/2014/main" id="{078B5748-F4BE-AC5A-33FE-0243244D53B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192528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40" name="직사각형 339">
                  <a:extLst>
                    <a:ext uri="{FF2B5EF4-FFF2-40B4-BE49-F238E27FC236}">
                      <a16:creationId xmlns:a16="http://schemas.microsoft.com/office/drawing/2014/main" id="{708317AB-A34C-881E-7CB7-62CA763F055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501285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41" name="직사각형 340">
                  <a:extLst>
                    <a:ext uri="{FF2B5EF4-FFF2-40B4-BE49-F238E27FC236}">
                      <a16:creationId xmlns:a16="http://schemas.microsoft.com/office/drawing/2014/main" id="{E31535EA-281A-3C06-C47A-9BB9E959398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810042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42" name="직사각형 341">
                  <a:extLst>
                    <a:ext uri="{FF2B5EF4-FFF2-40B4-BE49-F238E27FC236}">
                      <a16:creationId xmlns:a16="http://schemas.microsoft.com/office/drawing/2014/main" id="{95BB7289-ECC0-4772-D7F1-DDA00E83A39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3118799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43" name="직사각형 342">
                  <a:extLst>
                    <a:ext uri="{FF2B5EF4-FFF2-40B4-BE49-F238E27FC236}">
                      <a16:creationId xmlns:a16="http://schemas.microsoft.com/office/drawing/2014/main" id="{6321D066-DAEE-936D-F3CF-772FC4D5C0C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3736313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44" name="직사각형 343">
                  <a:extLst>
                    <a:ext uri="{FF2B5EF4-FFF2-40B4-BE49-F238E27FC236}">
                      <a16:creationId xmlns:a16="http://schemas.microsoft.com/office/drawing/2014/main" id="{DBD9390B-3B7B-911B-4B3C-3BC8FC53811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045070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45" name="직사각형 344">
                  <a:extLst>
                    <a:ext uri="{FF2B5EF4-FFF2-40B4-BE49-F238E27FC236}">
                      <a16:creationId xmlns:a16="http://schemas.microsoft.com/office/drawing/2014/main" id="{820D05E0-BC47-23CC-42A3-6504883E87B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353827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46" name="직사각형 345">
                  <a:extLst>
                    <a:ext uri="{FF2B5EF4-FFF2-40B4-BE49-F238E27FC236}">
                      <a16:creationId xmlns:a16="http://schemas.microsoft.com/office/drawing/2014/main" id="{B087B9E4-CAE4-70A2-8617-B66DE46F149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662584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47" name="직사각형 346">
                  <a:extLst>
                    <a:ext uri="{FF2B5EF4-FFF2-40B4-BE49-F238E27FC236}">
                      <a16:creationId xmlns:a16="http://schemas.microsoft.com/office/drawing/2014/main" id="{081A6565-8568-F442-CF0B-B715486E33E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971339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</p:grpSp>
          <p:grpSp>
            <p:nvGrpSpPr>
              <p:cNvPr id="263" name="그룹 262">
                <a:extLst>
                  <a:ext uri="{FF2B5EF4-FFF2-40B4-BE49-F238E27FC236}">
                    <a16:creationId xmlns:a16="http://schemas.microsoft.com/office/drawing/2014/main" id="{F9B5EEA4-A0A1-9392-138A-A59564D0657D}"/>
                  </a:ext>
                </a:extLst>
              </p:cNvPr>
              <p:cNvGrpSpPr/>
              <p:nvPr/>
            </p:nvGrpSpPr>
            <p:grpSpPr>
              <a:xfrm>
                <a:off x="2278074" y="3614744"/>
                <a:ext cx="3066811" cy="288000"/>
                <a:chOff x="2192528" y="5533733"/>
                <a:chExt cx="3066811" cy="288000"/>
              </a:xfrm>
            </p:grpSpPr>
            <p:sp>
              <p:nvSpPr>
                <p:cNvPr id="332" name="직사각형 331">
                  <a:extLst>
                    <a:ext uri="{FF2B5EF4-FFF2-40B4-BE49-F238E27FC236}">
                      <a16:creationId xmlns:a16="http://schemas.microsoft.com/office/drawing/2014/main" id="{E3BB3142-A82A-54D5-5028-EDCEA4AEEE6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192528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33" name="직사각형 332">
                  <a:extLst>
                    <a:ext uri="{FF2B5EF4-FFF2-40B4-BE49-F238E27FC236}">
                      <a16:creationId xmlns:a16="http://schemas.microsoft.com/office/drawing/2014/main" id="{3C5D3CEA-DD4C-3510-319F-AB6D9D63780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501285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34" name="직사각형 333">
                  <a:extLst>
                    <a:ext uri="{FF2B5EF4-FFF2-40B4-BE49-F238E27FC236}">
                      <a16:creationId xmlns:a16="http://schemas.microsoft.com/office/drawing/2014/main" id="{6467963D-7B30-ADD0-97E7-8F299D5079C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810042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35" name="직사각형 334">
                  <a:extLst>
                    <a:ext uri="{FF2B5EF4-FFF2-40B4-BE49-F238E27FC236}">
                      <a16:creationId xmlns:a16="http://schemas.microsoft.com/office/drawing/2014/main" id="{12084427-E6E0-8A05-F28D-DCDD2EAD67D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3118799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36" name="직사각형 335">
                  <a:extLst>
                    <a:ext uri="{FF2B5EF4-FFF2-40B4-BE49-F238E27FC236}">
                      <a16:creationId xmlns:a16="http://schemas.microsoft.com/office/drawing/2014/main" id="{AA1524BD-0C08-B738-87D2-6D56AE30D05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3427556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37" name="직사각형 336">
                  <a:extLst>
                    <a:ext uri="{FF2B5EF4-FFF2-40B4-BE49-F238E27FC236}">
                      <a16:creationId xmlns:a16="http://schemas.microsoft.com/office/drawing/2014/main" id="{85FDE4CD-BDF1-707B-664C-9EEB98B9488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3736313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38" name="직사각형 337">
                  <a:extLst>
                    <a:ext uri="{FF2B5EF4-FFF2-40B4-BE49-F238E27FC236}">
                      <a16:creationId xmlns:a16="http://schemas.microsoft.com/office/drawing/2014/main" id="{F4BD6CC3-3A17-7852-DE32-06237239C3B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971339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</p:grpSp>
          <p:grpSp>
            <p:nvGrpSpPr>
              <p:cNvPr id="264" name="그룹 263">
                <a:extLst>
                  <a:ext uri="{FF2B5EF4-FFF2-40B4-BE49-F238E27FC236}">
                    <a16:creationId xmlns:a16="http://schemas.microsoft.com/office/drawing/2014/main" id="{1A2DB3FA-0178-A5DD-9735-BBF40DA62F5A}"/>
                  </a:ext>
                </a:extLst>
              </p:cNvPr>
              <p:cNvGrpSpPr/>
              <p:nvPr/>
            </p:nvGrpSpPr>
            <p:grpSpPr>
              <a:xfrm>
                <a:off x="2278074" y="3296017"/>
                <a:ext cx="3066811" cy="288000"/>
                <a:chOff x="2192528" y="5533733"/>
                <a:chExt cx="3066811" cy="288000"/>
              </a:xfrm>
            </p:grpSpPr>
            <p:sp>
              <p:nvSpPr>
                <p:cNvPr id="323" name="직사각형 322">
                  <a:extLst>
                    <a:ext uri="{FF2B5EF4-FFF2-40B4-BE49-F238E27FC236}">
                      <a16:creationId xmlns:a16="http://schemas.microsoft.com/office/drawing/2014/main" id="{D0234FEC-DBE3-4971-5A07-29F66E228D9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192528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24" name="직사각형 323">
                  <a:extLst>
                    <a:ext uri="{FF2B5EF4-FFF2-40B4-BE49-F238E27FC236}">
                      <a16:creationId xmlns:a16="http://schemas.microsoft.com/office/drawing/2014/main" id="{6782074C-2AD7-933F-61C7-4D4049A1F48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501285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25" name="직사각형 324">
                  <a:extLst>
                    <a:ext uri="{FF2B5EF4-FFF2-40B4-BE49-F238E27FC236}">
                      <a16:creationId xmlns:a16="http://schemas.microsoft.com/office/drawing/2014/main" id="{5FEE4514-71DB-03B1-1287-7EE4B16F2D2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810042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26" name="직사각형 325">
                  <a:extLst>
                    <a:ext uri="{FF2B5EF4-FFF2-40B4-BE49-F238E27FC236}">
                      <a16:creationId xmlns:a16="http://schemas.microsoft.com/office/drawing/2014/main" id="{F62CE02D-3838-D4C1-8427-93C48C73455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3118799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27" name="직사각형 326">
                  <a:extLst>
                    <a:ext uri="{FF2B5EF4-FFF2-40B4-BE49-F238E27FC236}">
                      <a16:creationId xmlns:a16="http://schemas.microsoft.com/office/drawing/2014/main" id="{58D86334-2172-E4D7-6E8B-3A78CED291A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3427556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28" name="직사각형 327">
                  <a:extLst>
                    <a:ext uri="{FF2B5EF4-FFF2-40B4-BE49-F238E27FC236}">
                      <a16:creationId xmlns:a16="http://schemas.microsoft.com/office/drawing/2014/main" id="{173D7B73-6209-86FD-2513-FB6C64FA22F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3736313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29" name="직사각형 328">
                  <a:extLst>
                    <a:ext uri="{FF2B5EF4-FFF2-40B4-BE49-F238E27FC236}">
                      <a16:creationId xmlns:a16="http://schemas.microsoft.com/office/drawing/2014/main" id="{B0CCB12E-9D7E-0113-843F-7D3F24C10C3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045070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30" name="직사각형 329">
                  <a:extLst>
                    <a:ext uri="{FF2B5EF4-FFF2-40B4-BE49-F238E27FC236}">
                      <a16:creationId xmlns:a16="http://schemas.microsoft.com/office/drawing/2014/main" id="{7229D1CC-2475-F6B9-93D1-15FE0771876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662584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31" name="직사각형 330">
                  <a:extLst>
                    <a:ext uri="{FF2B5EF4-FFF2-40B4-BE49-F238E27FC236}">
                      <a16:creationId xmlns:a16="http://schemas.microsoft.com/office/drawing/2014/main" id="{89A98B39-0F1B-650C-88C5-011A6F72CAC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971339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</p:grpSp>
          <p:grpSp>
            <p:nvGrpSpPr>
              <p:cNvPr id="265" name="그룹 264">
                <a:extLst>
                  <a:ext uri="{FF2B5EF4-FFF2-40B4-BE49-F238E27FC236}">
                    <a16:creationId xmlns:a16="http://schemas.microsoft.com/office/drawing/2014/main" id="{DF3C6A1B-693A-1F4D-CE6E-7BCBAD6814D6}"/>
                  </a:ext>
                </a:extLst>
              </p:cNvPr>
              <p:cNvGrpSpPr/>
              <p:nvPr/>
            </p:nvGrpSpPr>
            <p:grpSpPr>
              <a:xfrm>
                <a:off x="2278074" y="2977290"/>
                <a:ext cx="3066811" cy="288000"/>
                <a:chOff x="2192528" y="5533733"/>
                <a:chExt cx="3066811" cy="288000"/>
              </a:xfrm>
            </p:grpSpPr>
            <p:sp>
              <p:nvSpPr>
                <p:cNvPr id="314" name="직사각형 313">
                  <a:extLst>
                    <a:ext uri="{FF2B5EF4-FFF2-40B4-BE49-F238E27FC236}">
                      <a16:creationId xmlns:a16="http://schemas.microsoft.com/office/drawing/2014/main" id="{FFD9B5B4-E440-853B-29ED-FCE4FC05EBF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192528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15" name="직사각형 314">
                  <a:extLst>
                    <a:ext uri="{FF2B5EF4-FFF2-40B4-BE49-F238E27FC236}">
                      <a16:creationId xmlns:a16="http://schemas.microsoft.com/office/drawing/2014/main" id="{B94DE50F-16A1-E019-C931-2BB7A1FD84C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501285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16" name="직사각형 315">
                  <a:extLst>
                    <a:ext uri="{FF2B5EF4-FFF2-40B4-BE49-F238E27FC236}">
                      <a16:creationId xmlns:a16="http://schemas.microsoft.com/office/drawing/2014/main" id="{1BE84511-D464-6CE3-7934-2ADAFDBDE3A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810042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17" name="직사각형 316">
                  <a:extLst>
                    <a:ext uri="{FF2B5EF4-FFF2-40B4-BE49-F238E27FC236}">
                      <a16:creationId xmlns:a16="http://schemas.microsoft.com/office/drawing/2014/main" id="{F9C3A59C-F862-F11E-C1E5-57E6F60E5A7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3427556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18" name="직사각형 317">
                  <a:extLst>
                    <a:ext uri="{FF2B5EF4-FFF2-40B4-BE49-F238E27FC236}">
                      <a16:creationId xmlns:a16="http://schemas.microsoft.com/office/drawing/2014/main" id="{4257FBD8-128F-5D43-61C0-1919B1C94F9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3736313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19" name="직사각형 318">
                  <a:extLst>
                    <a:ext uri="{FF2B5EF4-FFF2-40B4-BE49-F238E27FC236}">
                      <a16:creationId xmlns:a16="http://schemas.microsoft.com/office/drawing/2014/main" id="{A19A6BCC-5039-4447-8469-A3A4A8BBE57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045070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20" name="직사각형 319">
                  <a:extLst>
                    <a:ext uri="{FF2B5EF4-FFF2-40B4-BE49-F238E27FC236}">
                      <a16:creationId xmlns:a16="http://schemas.microsoft.com/office/drawing/2014/main" id="{6F28FCB5-3320-AF44-23EC-BFDFDA6CDF2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353827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21" name="직사각형 320">
                  <a:extLst>
                    <a:ext uri="{FF2B5EF4-FFF2-40B4-BE49-F238E27FC236}">
                      <a16:creationId xmlns:a16="http://schemas.microsoft.com/office/drawing/2014/main" id="{8227E36B-AC6B-6C7A-5FAB-DB3CA66AE15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662584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22" name="직사각형 321">
                  <a:extLst>
                    <a:ext uri="{FF2B5EF4-FFF2-40B4-BE49-F238E27FC236}">
                      <a16:creationId xmlns:a16="http://schemas.microsoft.com/office/drawing/2014/main" id="{AA693BF6-3DD0-7CD8-3EDE-FA464293B25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971339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</p:grpSp>
          <p:grpSp>
            <p:nvGrpSpPr>
              <p:cNvPr id="266" name="그룹 265">
                <a:extLst>
                  <a:ext uri="{FF2B5EF4-FFF2-40B4-BE49-F238E27FC236}">
                    <a16:creationId xmlns:a16="http://schemas.microsoft.com/office/drawing/2014/main" id="{CB1E052C-3577-C66B-CAD5-A442E683129B}"/>
                  </a:ext>
                </a:extLst>
              </p:cNvPr>
              <p:cNvGrpSpPr/>
              <p:nvPr/>
            </p:nvGrpSpPr>
            <p:grpSpPr>
              <a:xfrm>
                <a:off x="2278074" y="2658563"/>
                <a:ext cx="3066811" cy="288000"/>
                <a:chOff x="2192528" y="5533733"/>
                <a:chExt cx="3066811" cy="288000"/>
              </a:xfrm>
            </p:grpSpPr>
            <p:sp>
              <p:nvSpPr>
                <p:cNvPr id="305" name="직사각형 304">
                  <a:extLst>
                    <a:ext uri="{FF2B5EF4-FFF2-40B4-BE49-F238E27FC236}">
                      <a16:creationId xmlns:a16="http://schemas.microsoft.com/office/drawing/2014/main" id="{B929A4E0-2320-B2BF-559E-219137368B0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192528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06" name="직사각형 305">
                  <a:extLst>
                    <a:ext uri="{FF2B5EF4-FFF2-40B4-BE49-F238E27FC236}">
                      <a16:creationId xmlns:a16="http://schemas.microsoft.com/office/drawing/2014/main" id="{B66FA789-DA70-C163-95E0-1AC425E771D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501285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07" name="직사각형 306">
                  <a:extLst>
                    <a:ext uri="{FF2B5EF4-FFF2-40B4-BE49-F238E27FC236}">
                      <a16:creationId xmlns:a16="http://schemas.microsoft.com/office/drawing/2014/main" id="{8A4FAE54-0EEA-9035-9DD8-8F7AE0B63A1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810042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08" name="직사각형 307">
                  <a:extLst>
                    <a:ext uri="{FF2B5EF4-FFF2-40B4-BE49-F238E27FC236}">
                      <a16:creationId xmlns:a16="http://schemas.microsoft.com/office/drawing/2014/main" id="{CE4FB42B-19C3-4AFA-066A-2F84A6A62E8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3427556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09" name="직사각형 308">
                  <a:extLst>
                    <a:ext uri="{FF2B5EF4-FFF2-40B4-BE49-F238E27FC236}">
                      <a16:creationId xmlns:a16="http://schemas.microsoft.com/office/drawing/2014/main" id="{04EE473E-2666-4AB8-CAD6-186664A68C9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3736313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10" name="직사각형 309">
                  <a:extLst>
                    <a:ext uri="{FF2B5EF4-FFF2-40B4-BE49-F238E27FC236}">
                      <a16:creationId xmlns:a16="http://schemas.microsoft.com/office/drawing/2014/main" id="{A91EE8A9-7057-E677-2A2D-180F0C1EF3E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045070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11" name="직사각형 310">
                  <a:extLst>
                    <a:ext uri="{FF2B5EF4-FFF2-40B4-BE49-F238E27FC236}">
                      <a16:creationId xmlns:a16="http://schemas.microsoft.com/office/drawing/2014/main" id="{C44827B3-7425-8855-BFEE-58BB02B8A95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353827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12" name="직사각형 311">
                  <a:extLst>
                    <a:ext uri="{FF2B5EF4-FFF2-40B4-BE49-F238E27FC236}">
                      <a16:creationId xmlns:a16="http://schemas.microsoft.com/office/drawing/2014/main" id="{84DC904F-C856-EE0F-AEE9-889BD071C37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662584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13" name="직사각형 312">
                  <a:extLst>
                    <a:ext uri="{FF2B5EF4-FFF2-40B4-BE49-F238E27FC236}">
                      <a16:creationId xmlns:a16="http://schemas.microsoft.com/office/drawing/2014/main" id="{C99D5EF0-2CDF-7A42-4711-44C995CDA71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971339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</p:grpSp>
          <p:grpSp>
            <p:nvGrpSpPr>
              <p:cNvPr id="267" name="그룹 266">
                <a:extLst>
                  <a:ext uri="{FF2B5EF4-FFF2-40B4-BE49-F238E27FC236}">
                    <a16:creationId xmlns:a16="http://schemas.microsoft.com/office/drawing/2014/main" id="{49BABC63-D071-B03F-8A99-F62A85FCFB18}"/>
                  </a:ext>
                </a:extLst>
              </p:cNvPr>
              <p:cNvGrpSpPr/>
              <p:nvPr/>
            </p:nvGrpSpPr>
            <p:grpSpPr>
              <a:xfrm>
                <a:off x="2278074" y="2339836"/>
                <a:ext cx="3066811" cy="288000"/>
                <a:chOff x="2192528" y="5533733"/>
                <a:chExt cx="3066811" cy="288000"/>
              </a:xfrm>
            </p:grpSpPr>
            <p:sp>
              <p:nvSpPr>
                <p:cNvPr id="298" name="직사각형 297">
                  <a:extLst>
                    <a:ext uri="{FF2B5EF4-FFF2-40B4-BE49-F238E27FC236}">
                      <a16:creationId xmlns:a16="http://schemas.microsoft.com/office/drawing/2014/main" id="{A1A16DE0-1A0B-F0B5-F277-4D17DC377F0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192528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99" name="직사각형 298">
                  <a:extLst>
                    <a:ext uri="{FF2B5EF4-FFF2-40B4-BE49-F238E27FC236}">
                      <a16:creationId xmlns:a16="http://schemas.microsoft.com/office/drawing/2014/main" id="{D0D4ED83-9D77-C70B-AEA7-25957C0866E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810042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00" name="직사각형 299">
                  <a:extLst>
                    <a:ext uri="{FF2B5EF4-FFF2-40B4-BE49-F238E27FC236}">
                      <a16:creationId xmlns:a16="http://schemas.microsoft.com/office/drawing/2014/main" id="{E3CCAE46-B258-893A-6047-9878C9A72C5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3118799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01" name="직사각형 300">
                  <a:extLst>
                    <a:ext uri="{FF2B5EF4-FFF2-40B4-BE49-F238E27FC236}">
                      <a16:creationId xmlns:a16="http://schemas.microsoft.com/office/drawing/2014/main" id="{3A951C1E-C363-76D7-F3FE-105BC57014A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045070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02" name="직사각형 301">
                  <a:extLst>
                    <a:ext uri="{FF2B5EF4-FFF2-40B4-BE49-F238E27FC236}">
                      <a16:creationId xmlns:a16="http://schemas.microsoft.com/office/drawing/2014/main" id="{EC00B96C-AC47-450D-6B0F-6393A668FF7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353827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03" name="직사각형 302">
                  <a:extLst>
                    <a:ext uri="{FF2B5EF4-FFF2-40B4-BE49-F238E27FC236}">
                      <a16:creationId xmlns:a16="http://schemas.microsoft.com/office/drawing/2014/main" id="{84F4262D-659B-A2A0-FE2F-31D2C7F6C8B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662584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04" name="직사각형 303">
                  <a:extLst>
                    <a:ext uri="{FF2B5EF4-FFF2-40B4-BE49-F238E27FC236}">
                      <a16:creationId xmlns:a16="http://schemas.microsoft.com/office/drawing/2014/main" id="{88C790C4-424B-0FA6-BF47-407A7B756C9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971339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</p:grpSp>
          <p:grpSp>
            <p:nvGrpSpPr>
              <p:cNvPr id="268" name="그룹 267">
                <a:extLst>
                  <a:ext uri="{FF2B5EF4-FFF2-40B4-BE49-F238E27FC236}">
                    <a16:creationId xmlns:a16="http://schemas.microsoft.com/office/drawing/2014/main" id="{4D47A6EE-30CB-78F1-34B5-9764E4066AB1}"/>
                  </a:ext>
                </a:extLst>
              </p:cNvPr>
              <p:cNvGrpSpPr/>
              <p:nvPr/>
            </p:nvGrpSpPr>
            <p:grpSpPr>
              <a:xfrm>
                <a:off x="2278074" y="2021109"/>
                <a:ext cx="3066811" cy="288000"/>
                <a:chOff x="2192528" y="5533733"/>
                <a:chExt cx="3066811" cy="288000"/>
              </a:xfrm>
            </p:grpSpPr>
            <p:sp>
              <p:nvSpPr>
                <p:cNvPr id="289" name="직사각형 288">
                  <a:extLst>
                    <a:ext uri="{FF2B5EF4-FFF2-40B4-BE49-F238E27FC236}">
                      <a16:creationId xmlns:a16="http://schemas.microsoft.com/office/drawing/2014/main" id="{521774DD-E0CD-BCAB-1609-3E350AA9F8B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192528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90" name="직사각형 289">
                  <a:extLst>
                    <a:ext uri="{FF2B5EF4-FFF2-40B4-BE49-F238E27FC236}">
                      <a16:creationId xmlns:a16="http://schemas.microsoft.com/office/drawing/2014/main" id="{1E044ADD-C87E-E170-4B34-D55E4C17551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501285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91" name="직사각형 290">
                  <a:extLst>
                    <a:ext uri="{FF2B5EF4-FFF2-40B4-BE49-F238E27FC236}">
                      <a16:creationId xmlns:a16="http://schemas.microsoft.com/office/drawing/2014/main" id="{6A9300EE-1DCC-5896-1D62-E9AA1838144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810042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92" name="직사각형 291">
                  <a:extLst>
                    <a:ext uri="{FF2B5EF4-FFF2-40B4-BE49-F238E27FC236}">
                      <a16:creationId xmlns:a16="http://schemas.microsoft.com/office/drawing/2014/main" id="{DDC1AF2A-4923-2911-B360-44C0AAF49E5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3118799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93" name="직사각형 292">
                  <a:extLst>
                    <a:ext uri="{FF2B5EF4-FFF2-40B4-BE49-F238E27FC236}">
                      <a16:creationId xmlns:a16="http://schemas.microsoft.com/office/drawing/2014/main" id="{886A0C5A-03BD-5D87-FBEB-F103F9CEE68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3427556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94" name="직사각형 293">
                  <a:extLst>
                    <a:ext uri="{FF2B5EF4-FFF2-40B4-BE49-F238E27FC236}">
                      <a16:creationId xmlns:a16="http://schemas.microsoft.com/office/drawing/2014/main" id="{AD5D0DB6-B882-F2AF-83FD-C2A63E95A94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045070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95" name="직사각형 294">
                  <a:extLst>
                    <a:ext uri="{FF2B5EF4-FFF2-40B4-BE49-F238E27FC236}">
                      <a16:creationId xmlns:a16="http://schemas.microsoft.com/office/drawing/2014/main" id="{4E52FD28-8CE0-C328-EFA2-04BBE4D9DB5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353827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96" name="직사각형 295">
                  <a:extLst>
                    <a:ext uri="{FF2B5EF4-FFF2-40B4-BE49-F238E27FC236}">
                      <a16:creationId xmlns:a16="http://schemas.microsoft.com/office/drawing/2014/main" id="{90995EEE-1415-6F76-0905-52D159E9D14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662584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97" name="직사각형 296">
                  <a:extLst>
                    <a:ext uri="{FF2B5EF4-FFF2-40B4-BE49-F238E27FC236}">
                      <a16:creationId xmlns:a16="http://schemas.microsoft.com/office/drawing/2014/main" id="{B18876DD-8003-8EC6-0D34-6DF99096BFF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971339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</p:grpSp>
          <p:grpSp>
            <p:nvGrpSpPr>
              <p:cNvPr id="269" name="그룹 268">
                <a:extLst>
                  <a:ext uri="{FF2B5EF4-FFF2-40B4-BE49-F238E27FC236}">
                    <a16:creationId xmlns:a16="http://schemas.microsoft.com/office/drawing/2014/main" id="{51752FB4-E0CB-41EE-207D-5B7121355187}"/>
                  </a:ext>
                </a:extLst>
              </p:cNvPr>
              <p:cNvGrpSpPr/>
              <p:nvPr/>
            </p:nvGrpSpPr>
            <p:grpSpPr>
              <a:xfrm>
                <a:off x="2278074" y="1702382"/>
                <a:ext cx="3066811" cy="288000"/>
                <a:chOff x="2192528" y="5533733"/>
                <a:chExt cx="3066811" cy="288000"/>
              </a:xfrm>
            </p:grpSpPr>
            <p:sp>
              <p:nvSpPr>
                <p:cNvPr id="280" name="직사각형 279">
                  <a:extLst>
                    <a:ext uri="{FF2B5EF4-FFF2-40B4-BE49-F238E27FC236}">
                      <a16:creationId xmlns:a16="http://schemas.microsoft.com/office/drawing/2014/main" id="{FA7FED3E-C172-B692-707E-4ED21F55E41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192528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81" name="직사각형 280">
                  <a:extLst>
                    <a:ext uri="{FF2B5EF4-FFF2-40B4-BE49-F238E27FC236}">
                      <a16:creationId xmlns:a16="http://schemas.microsoft.com/office/drawing/2014/main" id="{5C217064-F13F-972C-A1CD-0164BCD1365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501285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82" name="직사각형 281">
                  <a:extLst>
                    <a:ext uri="{FF2B5EF4-FFF2-40B4-BE49-F238E27FC236}">
                      <a16:creationId xmlns:a16="http://schemas.microsoft.com/office/drawing/2014/main" id="{1C9CD12C-0595-9E61-5957-F6AC5A5BCFF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810042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83" name="직사각형 282">
                  <a:extLst>
                    <a:ext uri="{FF2B5EF4-FFF2-40B4-BE49-F238E27FC236}">
                      <a16:creationId xmlns:a16="http://schemas.microsoft.com/office/drawing/2014/main" id="{C5A395CE-FAE9-72D3-29FF-350CC4980C0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3118799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84" name="직사각형 283">
                  <a:extLst>
                    <a:ext uri="{FF2B5EF4-FFF2-40B4-BE49-F238E27FC236}">
                      <a16:creationId xmlns:a16="http://schemas.microsoft.com/office/drawing/2014/main" id="{FE7514D6-78F6-1D00-3E0A-2D9F68B3DDB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3427556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85" name="직사각형 284">
                  <a:extLst>
                    <a:ext uri="{FF2B5EF4-FFF2-40B4-BE49-F238E27FC236}">
                      <a16:creationId xmlns:a16="http://schemas.microsoft.com/office/drawing/2014/main" id="{F6AB66A5-A23C-899F-5EC6-E732C2BA573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3736313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86" name="직사각형 285">
                  <a:extLst>
                    <a:ext uri="{FF2B5EF4-FFF2-40B4-BE49-F238E27FC236}">
                      <a16:creationId xmlns:a16="http://schemas.microsoft.com/office/drawing/2014/main" id="{FE753F76-6920-70A9-386F-93248168BCE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045070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87" name="직사각형 286">
                  <a:extLst>
                    <a:ext uri="{FF2B5EF4-FFF2-40B4-BE49-F238E27FC236}">
                      <a16:creationId xmlns:a16="http://schemas.microsoft.com/office/drawing/2014/main" id="{831A442B-13D8-7790-39D9-E6E56BCDA0B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662584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88" name="직사각형 287">
                  <a:extLst>
                    <a:ext uri="{FF2B5EF4-FFF2-40B4-BE49-F238E27FC236}">
                      <a16:creationId xmlns:a16="http://schemas.microsoft.com/office/drawing/2014/main" id="{FB54567D-561F-7A5E-6D38-0F0D9A7D525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971339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</p:grpSp>
          <p:grpSp>
            <p:nvGrpSpPr>
              <p:cNvPr id="270" name="그룹 269">
                <a:extLst>
                  <a:ext uri="{FF2B5EF4-FFF2-40B4-BE49-F238E27FC236}">
                    <a16:creationId xmlns:a16="http://schemas.microsoft.com/office/drawing/2014/main" id="{02B69B02-477B-FB00-290C-8A27911AA7D9}"/>
                  </a:ext>
                </a:extLst>
              </p:cNvPr>
              <p:cNvGrpSpPr/>
              <p:nvPr/>
            </p:nvGrpSpPr>
            <p:grpSpPr>
              <a:xfrm>
                <a:off x="2278074" y="1383655"/>
                <a:ext cx="3066811" cy="288000"/>
                <a:chOff x="2192528" y="5533733"/>
                <a:chExt cx="3066811" cy="288000"/>
              </a:xfrm>
            </p:grpSpPr>
            <p:sp>
              <p:nvSpPr>
                <p:cNvPr id="271" name="직사각형 270">
                  <a:extLst>
                    <a:ext uri="{FF2B5EF4-FFF2-40B4-BE49-F238E27FC236}">
                      <a16:creationId xmlns:a16="http://schemas.microsoft.com/office/drawing/2014/main" id="{01072517-FEE1-670D-E5B8-D33A998896E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192528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72" name="직사각형 271">
                  <a:extLst>
                    <a:ext uri="{FF2B5EF4-FFF2-40B4-BE49-F238E27FC236}">
                      <a16:creationId xmlns:a16="http://schemas.microsoft.com/office/drawing/2014/main" id="{C58086DF-A969-E74F-D5CC-93ED80B7826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501285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73" name="직사각형 272">
                  <a:extLst>
                    <a:ext uri="{FF2B5EF4-FFF2-40B4-BE49-F238E27FC236}">
                      <a16:creationId xmlns:a16="http://schemas.microsoft.com/office/drawing/2014/main" id="{EF825424-612E-5A34-AFFD-FBD2EE681AB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2810042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74" name="직사각형 273">
                  <a:extLst>
                    <a:ext uri="{FF2B5EF4-FFF2-40B4-BE49-F238E27FC236}">
                      <a16:creationId xmlns:a16="http://schemas.microsoft.com/office/drawing/2014/main" id="{F7A95806-C1F4-18D3-37B4-8B3C2784E39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3118799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75" name="직사각형 274">
                  <a:extLst>
                    <a:ext uri="{FF2B5EF4-FFF2-40B4-BE49-F238E27FC236}">
                      <a16:creationId xmlns:a16="http://schemas.microsoft.com/office/drawing/2014/main" id="{D5EE4FDF-938B-EC08-4721-5B909ECC576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3736313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76" name="직사각형 275">
                  <a:extLst>
                    <a:ext uri="{FF2B5EF4-FFF2-40B4-BE49-F238E27FC236}">
                      <a16:creationId xmlns:a16="http://schemas.microsoft.com/office/drawing/2014/main" id="{B1D3FE56-7B10-5CD3-3053-71A0027A358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045070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77" name="직사각형 276">
                  <a:extLst>
                    <a:ext uri="{FF2B5EF4-FFF2-40B4-BE49-F238E27FC236}">
                      <a16:creationId xmlns:a16="http://schemas.microsoft.com/office/drawing/2014/main" id="{BCF537DC-D965-D58B-1A0B-639A4CA8193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353827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78" name="직사각형 277">
                  <a:extLst>
                    <a:ext uri="{FF2B5EF4-FFF2-40B4-BE49-F238E27FC236}">
                      <a16:creationId xmlns:a16="http://schemas.microsoft.com/office/drawing/2014/main" id="{553BA6E7-8A49-4F8F-B089-E52D5392055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662584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79" name="직사각형 278">
                  <a:extLst>
                    <a:ext uri="{FF2B5EF4-FFF2-40B4-BE49-F238E27FC236}">
                      <a16:creationId xmlns:a16="http://schemas.microsoft.com/office/drawing/2014/main" id="{96E40924-45BA-A5F7-BA8C-72A0AAB142C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 flipH="1">
                  <a:off x="4971339" y="5533733"/>
                  <a:ext cx="288000" cy="288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>
                    <a:latin typeface="+mj-ea"/>
                    <a:ea typeface="+mj-ea"/>
                  </a:endParaRPr>
                </a:p>
              </p:txBody>
            </p:sp>
          </p:grpSp>
        </p:grpSp>
      </p:grpSp>
      <p:sp>
        <p:nvSpPr>
          <p:cNvPr id="117" name="Google Shape;117;p5">
            <a:extLst>
              <a:ext uri="{FF2B5EF4-FFF2-40B4-BE49-F238E27FC236}">
                <a16:creationId xmlns:a16="http://schemas.microsoft.com/office/drawing/2014/main" id="{B1689B1C-95D8-A323-E924-82E576168E94}"/>
              </a:ext>
            </a:extLst>
          </p:cNvPr>
          <p:cNvSpPr/>
          <p:nvPr/>
        </p:nvSpPr>
        <p:spPr>
          <a:xfrm>
            <a:off x="38761" y="474345"/>
            <a:ext cx="9034780" cy="6076315"/>
          </a:xfrm>
          <a:prstGeom prst="rect">
            <a:avLst/>
          </a:prstGeom>
          <a:solidFill>
            <a:schemeClr val="tx1">
              <a:alpha val="90000"/>
            </a:schemeClr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algun Gothic"/>
              <a:buNone/>
            </a:pPr>
            <a:endParaRPr sz="900" dirty="0">
              <a:solidFill>
                <a:srgbClr val="000000"/>
              </a:solidFill>
              <a:latin typeface="+mj-ea"/>
              <a:ea typeface="+mj-ea"/>
              <a:cs typeface="NanumMyeongjo"/>
              <a:sym typeface="Nanum Myeongjo"/>
            </a:endParaRPr>
          </a:p>
        </p:txBody>
      </p:sp>
      <p:sp>
        <p:nvSpPr>
          <p:cNvPr id="240" name="TextBox 239">
            <a:extLst>
              <a:ext uri="{FF2B5EF4-FFF2-40B4-BE49-F238E27FC236}">
                <a16:creationId xmlns:a16="http://schemas.microsoft.com/office/drawing/2014/main" id="{B516FFBC-979B-8E51-1D8B-CE50475F12AA}"/>
              </a:ext>
            </a:extLst>
          </p:cNvPr>
          <p:cNvSpPr txBox="1"/>
          <p:nvPr/>
        </p:nvSpPr>
        <p:spPr>
          <a:xfrm>
            <a:off x="2478301" y="2063992"/>
            <a:ext cx="41601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ko-KR" sz="6000" dirty="0">
                <a:solidFill>
                  <a:schemeClr val="bg1"/>
                </a:solidFill>
              </a:rPr>
              <a:t>Game Over</a:t>
            </a:r>
            <a:endParaRPr kumimoji="1" lang="ko-KR" altLang="en-US" sz="6000" dirty="0">
              <a:solidFill>
                <a:schemeClr val="bg1"/>
              </a:solidFill>
            </a:endParaRPr>
          </a:p>
        </p:txBody>
      </p:sp>
      <p:graphicFrame>
        <p:nvGraphicFramePr>
          <p:cNvPr id="118" name="Google Shape;118;p5">
            <a:extLst>
              <a:ext uri="{FF2B5EF4-FFF2-40B4-BE49-F238E27FC236}">
                <a16:creationId xmlns:a16="http://schemas.microsoft.com/office/drawing/2014/main" id="{9A6A263B-3680-04A5-3181-FD271AFBDF5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61154144"/>
              </p:ext>
            </p:extLst>
          </p:nvPr>
        </p:nvGraphicFramePr>
        <p:xfrm>
          <a:off x="9098280" y="474980"/>
          <a:ext cx="3060050" cy="2687250"/>
        </p:xfrm>
        <a:graphic>
          <a:graphicData uri="http://schemas.openxmlformats.org/drawingml/2006/table">
            <a:tbl>
              <a:tblPr firstRow="1" bandRow="1">
                <a:noFill/>
                <a:tableStyleId>{E731AB3C-AFC4-4633-AC31-29E6451540B1}</a:tableStyleId>
              </a:tblPr>
              <a:tblGrid>
                <a:gridCol w="368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91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1600">
                <a:tc gridSpan="2">
                  <a:txBody>
                    <a:bodyPr/>
                    <a:lstStyle/>
                    <a:p>
                      <a:pPr marL="0" marR="0" lvl="1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Description</a:t>
                      </a:r>
                      <a:endParaRPr sz="800" b="1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0800" marR="90800" marT="35550" marB="35550" anchor="ctr">
                    <a:lnL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600"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700" b="1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700" b="1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7775" marR="17775" marT="17775" marB="17775" anchor="ctr">
                    <a:lnL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0" lvl="1" indent="-2540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US" alt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Background</a:t>
                      </a:r>
                    </a:p>
                    <a:p>
                      <a:pPr marL="254000" marR="0" lvl="1" indent="-2540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결과 창 백그라운드 이미지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254000" marR="0" lvl="1" indent="-2540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검은 바탕 알파 값을 증가시키며 </a:t>
                      </a:r>
                      <a:r>
                        <a:rPr lang="ko-KR" altLang="en-US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딤드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같이 표현 필요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254000" marR="0" lvl="1" indent="-2540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알파 값 증가 시간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: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초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254000" marR="0" lvl="1" indent="-2540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알파 값 증가 수치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: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230</a:t>
                      </a:r>
                    </a:p>
                  </a:txBody>
                  <a:tcPr marL="35550" marR="17775" marT="17775" marB="17775" anchor="ctr">
                    <a:lnL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600"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en-US" altLang="ko-KR" sz="700" b="1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700" b="1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7775" marR="17775" marT="17775" marB="17775" anchor="ctr">
                    <a:lnL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0" lvl="1" indent="-2540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US" alt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Result Title (Text)</a:t>
                      </a:r>
                    </a:p>
                    <a:p>
                      <a:pPr marL="254000" marR="0" lvl="1" indent="-2540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결과 창 타이틀 텍스트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254000" marR="0" lvl="1" indent="-2540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백그라운드 알파 값 증가 완료 후 즉시 출력</a:t>
                      </a:r>
                      <a:endParaRPr lang="en-US" altLang="ko-KR" sz="800" b="1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17775" marT="17775" marB="17775" anchor="ctr">
                    <a:lnL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0366790"/>
                  </a:ext>
                </a:extLst>
              </a:tr>
              <a:tr h="101600"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en-US" altLang="ko-KR" sz="700" b="1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700" b="1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7775" marR="17775" marT="17775" marB="17775" anchor="ctr">
                    <a:lnL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None/>
                      </a:pPr>
                      <a:r>
                        <a:rPr lang="en-US" alt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Score info (Text)</a:t>
                      </a:r>
                    </a:p>
                    <a:p>
                      <a:pPr marL="171450" marR="0" lvl="1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스코어 정보 텍스트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171450" marR="0" lvl="1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게임 종료 시까지 달성한 점수 표시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171450" marR="0" lvl="1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백그라운드 알파 값 증가 완료 후 즉시 출력</a:t>
                      </a:r>
                      <a:endParaRPr lang="en-US" altLang="ko-KR" sz="800" b="1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17775" marT="17775" marB="17775" anchor="ctr">
                    <a:lnL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4282097"/>
                  </a:ext>
                </a:extLst>
              </a:tr>
              <a:tr h="101600"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en-US" altLang="ko-KR" sz="700" b="1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lang="en-US" sz="700" b="1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7775" marR="17775" marT="17775" marB="17775" anchor="ctr">
                    <a:lnL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None/>
                      </a:pPr>
                      <a:r>
                        <a:rPr lang="en-US" alt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Result Video</a:t>
                      </a:r>
                    </a:p>
                    <a:p>
                      <a:pPr marL="171450" marR="0" lvl="1" indent="-1714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결과 창 비디오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171450" marR="0" lvl="1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백그라운드 알파 값 증가 완료 후 즉시 출력 </a:t>
                      </a:r>
                      <a:r>
                        <a:rPr lang="en-US" alt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/</a:t>
                      </a: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결과 창 종료 전까지 루프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17775" marT="17775" marB="17775" anchor="ctr">
                    <a:lnL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729879"/>
                  </a:ext>
                </a:extLst>
              </a:tr>
              <a:tr h="101600"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en-US" altLang="ko-KR" sz="700" b="1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lang="en-US" sz="700" b="1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7775" marR="17775" marT="17775" marB="17775" anchor="ctr">
                    <a:lnL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Title</a:t>
                      </a:r>
                      <a:r>
                        <a:rPr lang="ko-KR" altLang="en-US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8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Button (Image)</a:t>
                      </a:r>
                    </a:p>
                    <a:p>
                      <a:pPr marL="171450" marR="0" lvl="1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타이틀 화면 이동 버튼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171450" marR="0" lvl="1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터치 시 타이틀 화면으로 이동</a:t>
                      </a:r>
                      <a:endParaRPr lang="en-US" altLang="ko-KR"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17775" marT="17775" marB="17775" anchor="ctr">
                    <a:lnL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8838625"/>
                  </a:ext>
                </a:extLst>
              </a:tr>
            </a:tbl>
          </a:graphicData>
        </a:graphic>
      </p:graphicFrame>
      <p:graphicFrame>
        <p:nvGraphicFramePr>
          <p:cNvPr id="119" name="Google Shape;119;p5">
            <a:extLst>
              <a:ext uri="{FF2B5EF4-FFF2-40B4-BE49-F238E27FC236}">
                <a16:creationId xmlns:a16="http://schemas.microsoft.com/office/drawing/2014/main" id="{728FA35D-161E-0E4C-0000-7390210595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53391384"/>
              </p:ext>
            </p:extLst>
          </p:nvPr>
        </p:nvGraphicFramePr>
        <p:xfrm>
          <a:off x="41275" y="37465"/>
          <a:ext cx="12119675" cy="388600"/>
        </p:xfrm>
        <a:graphic>
          <a:graphicData uri="http://schemas.openxmlformats.org/drawingml/2006/table">
            <a:tbl>
              <a:tblPr>
                <a:noFill/>
                <a:tableStyleId>{85713D34-FBFD-4A83-8E55-B2C568C76935}</a:tableStyleId>
              </a:tblPr>
              <a:tblGrid>
                <a:gridCol w="691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2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1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921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124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249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35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313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94300"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업무 구분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5DB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F3F3F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0" i="0" u="none" strike="noStrike" cap="none" dirty="0">
                          <a:solidFill>
                            <a:srgbClr val="3F3F3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Project. J.T</a:t>
                      </a:r>
                      <a:endParaRPr sz="800" b="0" i="0" u="none" strike="noStrike" cap="none" dirty="0">
                        <a:solidFill>
                          <a:srgbClr val="3F3F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화면명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작성자</a:t>
                      </a: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최성수</a:t>
                      </a: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작성일자</a:t>
                      </a: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Arial"/>
                        <a:buNone/>
                      </a:pPr>
                      <a:endParaRPr sz="800" b="0" i="0" u="none" strike="noStrike" cap="none">
                        <a:solidFill>
                          <a:srgbClr val="3F3F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4300"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버전</a:t>
                      </a: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5DB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rgbClr val="3F3F3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화면경로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page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Result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ko-KR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화면코드</a:t>
                      </a:r>
                      <a:endParaRPr sz="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endParaRPr sz="700" b="0" i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550" marR="35550" marT="35550" marB="35550" anchor="ctr">
                    <a:lnL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247" name="그룹 246">
            <a:extLst>
              <a:ext uri="{FF2B5EF4-FFF2-40B4-BE49-F238E27FC236}">
                <a16:creationId xmlns:a16="http://schemas.microsoft.com/office/drawing/2014/main" id="{25D447AA-DED3-4B3A-1C99-E450DDFD6419}"/>
              </a:ext>
            </a:extLst>
          </p:cNvPr>
          <p:cNvGrpSpPr/>
          <p:nvPr/>
        </p:nvGrpSpPr>
        <p:grpSpPr>
          <a:xfrm>
            <a:off x="2950544" y="3763820"/>
            <a:ext cx="3211214" cy="876300"/>
            <a:chOff x="2965450" y="3763820"/>
            <a:chExt cx="3211214" cy="876300"/>
          </a:xfrm>
        </p:grpSpPr>
        <p:sp>
          <p:nvSpPr>
            <p:cNvPr id="242" name="TextBox 241">
              <a:extLst>
                <a:ext uri="{FF2B5EF4-FFF2-40B4-BE49-F238E27FC236}">
                  <a16:creationId xmlns:a16="http://schemas.microsoft.com/office/drawing/2014/main" id="{F8187649-45C2-6C6A-5BF5-DDB93F010C63}"/>
                </a:ext>
              </a:extLst>
            </p:cNvPr>
            <p:cNvSpPr txBox="1"/>
            <p:nvPr/>
          </p:nvSpPr>
          <p:spPr>
            <a:xfrm>
              <a:off x="3933026" y="3771083"/>
              <a:ext cx="1250662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ko-KR" sz="2000" dirty="0">
                  <a:solidFill>
                    <a:schemeClr val="bg1"/>
                  </a:solidFill>
                </a:rPr>
                <a:t>Score</a:t>
              </a:r>
            </a:p>
            <a:p>
              <a:pPr algn="ctr"/>
              <a:r>
                <a:rPr kumimoji="1" lang="en-US" altLang="ko-KR" sz="3000" dirty="0">
                  <a:solidFill>
                    <a:schemeClr val="bg1"/>
                  </a:solidFill>
                </a:rPr>
                <a:t>99999</a:t>
              </a:r>
              <a:endParaRPr kumimoji="1" lang="ko-KR" altLang="en-US" sz="3000" dirty="0">
                <a:solidFill>
                  <a:schemeClr val="bg1"/>
                </a:solidFill>
              </a:endParaRPr>
            </a:p>
          </p:txBody>
        </p:sp>
        <p:pic>
          <p:nvPicPr>
            <p:cNvPr id="244" name="그림 243" descr="중소형 고양이, 집고양이, 고양잇과, 포유류이(가) 표시된 사진&#10;&#10;자동 생성된 설명">
              <a:extLst>
                <a:ext uri="{FF2B5EF4-FFF2-40B4-BE49-F238E27FC236}">
                  <a16:creationId xmlns:a16="http://schemas.microsoft.com/office/drawing/2014/main" id="{03EF02AE-9961-BC36-16B0-71AB326146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65450" y="3763820"/>
              <a:ext cx="723900" cy="876300"/>
            </a:xfrm>
            <a:prstGeom prst="rect">
              <a:avLst/>
            </a:prstGeom>
          </p:spPr>
        </p:pic>
        <p:pic>
          <p:nvPicPr>
            <p:cNvPr id="246" name="그림 245" descr="집고양이, 중소형 고양이, 고양이, 포유류이(가) 표시된 사진&#10;&#10;자동 생성된 설명">
              <a:extLst>
                <a:ext uri="{FF2B5EF4-FFF2-40B4-BE49-F238E27FC236}">
                  <a16:creationId xmlns:a16="http://schemas.microsoft.com/office/drawing/2014/main" id="{73C2809C-ADA8-3669-2F98-708A1223422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5427364" y="3763820"/>
              <a:ext cx="749300" cy="876300"/>
            </a:xfrm>
            <a:prstGeom prst="rect">
              <a:avLst/>
            </a:prstGeom>
          </p:spPr>
        </p:pic>
      </p:grpSp>
      <p:sp>
        <p:nvSpPr>
          <p:cNvPr id="388" name="타원 387">
            <a:extLst>
              <a:ext uri="{FF2B5EF4-FFF2-40B4-BE49-F238E27FC236}">
                <a16:creationId xmlns:a16="http://schemas.microsoft.com/office/drawing/2014/main" id="{42A53FC2-7A89-7CD5-FBE2-FE4FBED70AE3}"/>
              </a:ext>
            </a:extLst>
          </p:cNvPr>
          <p:cNvSpPr>
            <a:spLocks noChangeAspect="1"/>
          </p:cNvSpPr>
          <p:nvPr/>
        </p:nvSpPr>
        <p:spPr>
          <a:xfrm>
            <a:off x="2363425" y="2208469"/>
            <a:ext cx="216000" cy="216000"/>
          </a:xfrm>
          <a:prstGeom prst="ellipse">
            <a:avLst/>
          </a:prstGeom>
          <a:solidFill>
            <a:srgbClr val="92D050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00" dirty="0">
                <a:solidFill>
                  <a:schemeClr val="tx1"/>
                </a:solidFill>
                <a:latin typeface="+mj-ea"/>
                <a:ea typeface="+mj-ea"/>
              </a:rPr>
              <a:t>2</a:t>
            </a:r>
          </a:p>
        </p:txBody>
      </p:sp>
      <p:sp>
        <p:nvSpPr>
          <p:cNvPr id="389" name="타원 388">
            <a:extLst>
              <a:ext uri="{FF2B5EF4-FFF2-40B4-BE49-F238E27FC236}">
                <a16:creationId xmlns:a16="http://schemas.microsoft.com/office/drawing/2014/main" id="{52A62DCF-6A9B-1211-C373-167A9B55D93F}"/>
              </a:ext>
            </a:extLst>
          </p:cNvPr>
          <p:cNvSpPr>
            <a:spLocks noChangeAspect="1"/>
          </p:cNvSpPr>
          <p:nvPr/>
        </p:nvSpPr>
        <p:spPr>
          <a:xfrm>
            <a:off x="3931764" y="3759369"/>
            <a:ext cx="216000" cy="216000"/>
          </a:xfrm>
          <a:prstGeom prst="ellipse">
            <a:avLst/>
          </a:prstGeom>
          <a:solidFill>
            <a:srgbClr val="92D050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00" dirty="0">
                <a:solidFill>
                  <a:schemeClr val="tx1"/>
                </a:solidFill>
                <a:latin typeface="+mj-ea"/>
                <a:ea typeface="+mj-ea"/>
              </a:rPr>
              <a:t>3</a:t>
            </a:r>
          </a:p>
        </p:txBody>
      </p:sp>
      <p:sp>
        <p:nvSpPr>
          <p:cNvPr id="390" name="타원 389">
            <a:extLst>
              <a:ext uri="{FF2B5EF4-FFF2-40B4-BE49-F238E27FC236}">
                <a16:creationId xmlns:a16="http://schemas.microsoft.com/office/drawing/2014/main" id="{C062C72B-0098-95B8-0809-BADEBBF987C2}"/>
              </a:ext>
            </a:extLst>
          </p:cNvPr>
          <p:cNvSpPr>
            <a:spLocks noChangeAspect="1"/>
          </p:cNvSpPr>
          <p:nvPr/>
        </p:nvSpPr>
        <p:spPr>
          <a:xfrm>
            <a:off x="5281181" y="3582222"/>
            <a:ext cx="216000" cy="216000"/>
          </a:xfrm>
          <a:prstGeom prst="ellipse">
            <a:avLst/>
          </a:prstGeom>
          <a:solidFill>
            <a:srgbClr val="92D050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00" dirty="0">
                <a:solidFill>
                  <a:schemeClr val="tx1"/>
                </a:solidFill>
                <a:latin typeface="+mj-ea"/>
                <a:ea typeface="+mj-ea"/>
              </a:rPr>
              <a:t>4</a:t>
            </a:r>
          </a:p>
        </p:txBody>
      </p:sp>
      <p:sp>
        <p:nvSpPr>
          <p:cNvPr id="391" name="타원 390">
            <a:extLst>
              <a:ext uri="{FF2B5EF4-FFF2-40B4-BE49-F238E27FC236}">
                <a16:creationId xmlns:a16="http://schemas.microsoft.com/office/drawing/2014/main" id="{C3CAE05B-0809-8A5C-6539-54BC4FCE2B5D}"/>
              </a:ext>
            </a:extLst>
          </p:cNvPr>
          <p:cNvSpPr>
            <a:spLocks noChangeAspect="1"/>
          </p:cNvSpPr>
          <p:nvPr/>
        </p:nvSpPr>
        <p:spPr>
          <a:xfrm>
            <a:off x="279466" y="678762"/>
            <a:ext cx="216000" cy="216000"/>
          </a:xfrm>
          <a:prstGeom prst="ellipse">
            <a:avLst/>
          </a:prstGeom>
          <a:solidFill>
            <a:srgbClr val="92D050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00" dirty="0">
                <a:solidFill>
                  <a:schemeClr val="tx1"/>
                </a:solidFill>
                <a:latin typeface="+mj-ea"/>
                <a:ea typeface="+mj-ea"/>
              </a:rPr>
              <a:t>1</a:t>
            </a:r>
          </a:p>
        </p:txBody>
      </p:sp>
      <p:sp>
        <p:nvSpPr>
          <p:cNvPr id="392" name="직사각형 391">
            <a:extLst>
              <a:ext uri="{FF2B5EF4-FFF2-40B4-BE49-F238E27FC236}">
                <a16:creationId xmlns:a16="http://schemas.microsoft.com/office/drawing/2014/main" id="{90912F1C-42AA-27CE-DE32-5530CC12C3CC}"/>
              </a:ext>
            </a:extLst>
          </p:cNvPr>
          <p:cNvSpPr/>
          <p:nvPr/>
        </p:nvSpPr>
        <p:spPr>
          <a:xfrm>
            <a:off x="3674444" y="5083369"/>
            <a:ext cx="1746002" cy="47785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ko-KR" altLang="en-US" dirty="0">
                <a:solidFill>
                  <a:schemeClr val="tx1"/>
                </a:solidFill>
              </a:rPr>
              <a:t>타이틀로</a:t>
            </a:r>
          </a:p>
        </p:txBody>
      </p:sp>
      <p:sp>
        <p:nvSpPr>
          <p:cNvPr id="393" name="타원 392">
            <a:extLst>
              <a:ext uri="{FF2B5EF4-FFF2-40B4-BE49-F238E27FC236}">
                <a16:creationId xmlns:a16="http://schemas.microsoft.com/office/drawing/2014/main" id="{C4040592-8ED2-1189-1E6F-377BEE5799BF}"/>
              </a:ext>
            </a:extLst>
          </p:cNvPr>
          <p:cNvSpPr>
            <a:spLocks noChangeAspect="1"/>
          </p:cNvSpPr>
          <p:nvPr/>
        </p:nvSpPr>
        <p:spPr>
          <a:xfrm>
            <a:off x="3566444" y="4981717"/>
            <a:ext cx="216000" cy="216000"/>
          </a:xfrm>
          <a:prstGeom prst="ellipse">
            <a:avLst/>
          </a:prstGeom>
          <a:solidFill>
            <a:srgbClr val="92D050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00" dirty="0">
                <a:solidFill>
                  <a:schemeClr val="tx1"/>
                </a:solidFill>
                <a:latin typeface="+mj-ea"/>
                <a:ea typeface="+mj-ea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1036800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7576</TotalTime>
  <Words>653</Words>
  <Application>Microsoft Macintosh PowerPoint</Application>
  <PresentationFormat>와이드스크린</PresentationFormat>
  <Paragraphs>191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Malgun Gothic</vt:lpstr>
      <vt:lpstr>Nanum Myeongjo</vt:lpstr>
      <vt:lpstr>NanumMyeongjo</vt:lpstr>
      <vt:lpstr>Arial</vt:lpstr>
      <vt:lpstr>Calibri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lavit</dc:creator>
  <cp:lastModifiedBy>성수 최</cp:lastModifiedBy>
  <cp:revision>85</cp:revision>
  <dcterms:modified xsi:type="dcterms:W3CDTF">2024-01-26T23:04:55Z</dcterms:modified>
</cp:coreProperties>
</file>