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3" d="100"/>
          <a:sy n="83" d="100"/>
        </p:scale>
        <p:origin x="68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58847-77AD-E43C-8CC3-89E6D35CBA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412B77-740A-4689-D6DD-FD40A1F4B0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260B4-F305-73D9-F0A3-4CAEAA52A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A8337-6259-85A5-D97E-4DDB93502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A8B40-1E24-453D-A26C-29A78B841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40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0149F-24C5-41C6-7586-A40E831A9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C58FD4-CF71-C915-CFE4-8AAAE8F23C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D47EA-9760-8644-43A8-705CEB525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7386D-1BC3-79B5-E5BF-D62944ED7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EEE49-1ECC-7261-6183-E4329516F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387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F5261B-CA44-288A-0964-6141DC5AE1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ED0735-8402-4B62-5298-9A61F85A9C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D66C6-CDBB-7CF5-93AB-AA8821123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DA65B-A88B-85F4-2531-A3CD13023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6E855-573E-05A9-A425-90E1D555B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55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E713F-56E3-68F5-7B44-B6E316415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5B77B-F26A-C31B-BD1D-DB61D3CC0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972C9-1B01-4648-3502-C798B837F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308FB-B310-D9B9-F705-D739A1956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A5C4F-FFF4-BB0E-91F1-C01EAAF31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4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284DB-DD93-20C6-241E-D1CBB3D4C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0A4B0D-0AEE-E755-C980-1843D1878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FE73-6146-9BA4-ABFA-9B59E4547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93AC0E-F26A-B2AC-A2C3-F28E82C4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A9A70-3739-77B8-018C-DC9765386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41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8F629-FA4B-7E2F-A198-31BD9BD23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A48FB-9E16-A4F3-70A8-C97550A01D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454608-577B-A794-BB2E-180CCD8498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CB5D90-3C3C-93AF-579A-8EA90A227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CCBC38-0BD8-844D-E1A4-E28E69019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30AB7D-8480-6E5B-9EFD-F891674E8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51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530E-1D41-A5E0-D4EC-75C4FF6E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044821-1DC7-BB1F-5BED-33F3E6DC8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B75674-A7DC-7F20-4D0C-41020F6E87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DA3E34-BC0B-5352-DDCF-706F01C416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D8FA9-5457-1CAD-6740-4D159C4E4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F9B41C-963D-4D29-B866-4C0F9FB52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150FC7-FCF8-7301-17DF-E321AE0C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2BDF11-B0DC-2086-30BA-F3ABA48FF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1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E9891-FFF3-E4A2-8A74-A4A7386A7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314E79-340F-0F98-CFEB-D76F9FBA3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0E5792-25EF-9644-EA84-696A88F52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57200B-36A6-0905-2653-1F0EDA866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19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40FB8F-C1EF-FA0E-B355-D63EDDC78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B39D25-CDA8-50B8-CC73-D484F8EF7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3EEEB9-0475-E6B0-02A7-D3E6F8A5B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8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E5817-1505-F322-42BB-D936AD31A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C0DD7-B489-3855-DE7B-20D56FA94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5EBA2E-EA24-4381-9733-47D888EAE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0C1A7-5211-E019-5D26-450181E59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AAECDF-DC76-6970-6951-3E5D767D1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653607-60A8-B31C-3346-7D09BC85E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520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5CAE1-C11A-8932-298B-424DD57C9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18B9CB-7467-A66D-0A4E-69E8BBF9B2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F1AE98-E8F9-CDC9-E192-41BF43B7E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199887-2BD4-D387-6F21-43EB398F4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D85CAF-C3A0-BDA9-A5F1-4A315B0D1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69A60D-C9DA-840C-99E1-11256D4A6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92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D5662E-C80D-FB48-A5BB-ACD4B2FDF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57BB0-0946-B46F-6A21-8C9499CA6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73B87-82B0-2A0C-D6F6-C8118CC1D7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3D7CF-5A25-49EE-8953-3201B0806B37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6D6E1-3C70-8EBB-D35A-3086DF260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7407EB-79B0-F070-11C8-653810EB3D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1F6C2-D765-42A7-A1B2-16754C68CB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115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6.jpg"/><Relationship Id="rId3" Type="http://schemas.openxmlformats.org/officeDocument/2006/relationships/image" Target="../media/image10.png"/><Relationship Id="rId7" Type="http://schemas.openxmlformats.org/officeDocument/2006/relationships/image" Target="../media/image14.jpg"/><Relationship Id="rId12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11" Type="http://schemas.openxmlformats.org/officeDocument/2006/relationships/image" Target="../media/image5.jpg"/><Relationship Id="rId5" Type="http://schemas.openxmlformats.org/officeDocument/2006/relationships/image" Target="../media/image3.jpg"/><Relationship Id="rId15" Type="http://schemas.openxmlformats.org/officeDocument/2006/relationships/image" Target="../media/image8.jpg"/><Relationship Id="rId10" Type="http://schemas.openxmlformats.org/officeDocument/2006/relationships/image" Target="../media/image9.jpg"/><Relationship Id="rId4" Type="http://schemas.openxmlformats.org/officeDocument/2006/relationships/image" Target="../media/image23.jpeg"/><Relationship Id="rId9" Type="http://schemas.openxmlformats.org/officeDocument/2006/relationships/image" Target="../media/image18.jpg"/><Relationship Id="rId1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10" Type="http://schemas.openxmlformats.org/officeDocument/2006/relationships/image" Target="../media/image10.pn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5" Type="http://schemas.openxmlformats.org/officeDocument/2006/relationships/image" Target="../media/image20.jp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0.png"/><Relationship Id="rId7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5" Type="http://schemas.openxmlformats.org/officeDocument/2006/relationships/image" Target="../media/image20.jpg"/><Relationship Id="rId4" Type="http://schemas.openxmlformats.org/officeDocument/2006/relationships/image" Target="../media/image23.jpeg"/><Relationship Id="rId9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0.png"/><Relationship Id="rId7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11" Type="http://schemas.openxmlformats.org/officeDocument/2006/relationships/image" Target="../media/image6.jpg"/><Relationship Id="rId5" Type="http://schemas.openxmlformats.org/officeDocument/2006/relationships/image" Target="../media/image20.jpg"/><Relationship Id="rId10" Type="http://schemas.openxmlformats.org/officeDocument/2006/relationships/image" Target="../media/image7.jpg"/><Relationship Id="rId4" Type="http://schemas.openxmlformats.org/officeDocument/2006/relationships/image" Target="../media/image23.jpeg"/><Relationship Id="rId9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6.jpg"/><Relationship Id="rId3" Type="http://schemas.openxmlformats.org/officeDocument/2006/relationships/image" Target="../media/image10.png"/><Relationship Id="rId7" Type="http://schemas.openxmlformats.org/officeDocument/2006/relationships/image" Target="../media/image13.jpg"/><Relationship Id="rId12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g"/><Relationship Id="rId11" Type="http://schemas.openxmlformats.org/officeDocument/2006/relationships/image" Target="../media/image5.jpg"/><Relationship Id="rId5" Type="http://schemas.openxmlformats.org/officeDocument/2006/relationships/image" Target="../media/image20.jpg"/><Relationship Id="rId10" Type="http://schemas.openxmlformats.org/officeDocument/2006/relationships/image" Target="../media/image9.jpg"/><Relationship Id="rId4" Type="http://schemas.openxmlformats.org/officeDocument/2006/relationships/image" Target="../media/image23.jpeg"/><Relationship Id="rId9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6C8A3C-1FC3-5855-6EFD-0AC293FB2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B4073F-A98C-0B27-AF14-706469C0D84D}"/>
              </a:ext>
            </a:extLst>
          </p:cNvPr>
          <p:cNvSpPr txBox="1"/>
          <p:nvPr/>
        </p:nvSpPr>
        <p:spPr>
          <a:xfrm flipH="1">
            <a:off x="3731490" y="5715936"/>
            <a:ext cx="4729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Jad Haidar – Jace Kassem – Yara Zgheib</a:t>
            </a:r>
            <a:endParaRPr lang="en-US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76499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AF45F-9D69-807C-580F-845DC9D327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51176"/>
            <a:ext cx="4323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PHASE. 2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367796" y="1453947"/>
            <a:ext cx="4323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SHOWTIME!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139347-BAC8-78AB-2DA6-7B1F5CEF09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568" y="1120804"/>
            <a:ext cx="4144712" cy="35521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36FB8D-8027-E89F-9DD5-4C8ADB5B5C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717" y="1804126"/>
            <a:ext cx="598366" cy="5983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672AEE8-342D-E5A8-4794-0F7F4BC36D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717" y="2987070"/>
            <a:ext cx="598950" cy="95771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D682BF-A545-9569-30AA-2B70C2C2D7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79" y="2586425"/>
            <a:ext cx="1832381" cy="611139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C578FDB-C0AA-212E-3161-8DA33EF920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79" y="1700830"/>
            <a:ext cx="1832381" cy="611139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7D01D25-F67B-1F10-5650-0BC83446DC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879" y="3463112"/>
            <a:ext cx="1832381" cy="611139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5CB659D4-24D0-27C1-8FC0-FE97049B592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812" y="5091571"/>
            <a:ext cx="645617" cy="645616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705E7D1-393B-2AC6-4833-58E5FD4D45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795" y="3419399"/>
            <a:ext cx="645617" cy="645616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0423E23C-170D-7526-6449-38F91CD3C8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618" y="3419399"/>
            <a:ext cx="645617" cy="645616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DA633215-C00F-50D8-13D0-CE745157DFF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18" y="5065883"/>
            <a:ext cx="645617" cy="645616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23593B8A-CB00-1955-761C-7979853775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810" y="3402947"/>
            <a:ext cx="671304" cy="671304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5D3135C8-8CAC-F6CC-5FB0-70092BBD175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580" y="5071951"/>
            <a:ext cx="671304" cy="671304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CB830209-5BCF-BF86-D0F6-819875947E8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852" y="5062275"/>
            <a:ext cx="671304" cy="671304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13B683E4-D1B3-7D5B-7850-E66A4799E3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260" y="3406555"/>
            <a:ext cx="645617" cy="645616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C8061CFD-5D10-F486-252E-13E0E7CA7A7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69" y="5061983"/>
            <a:ext cx="645617" cy="645616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16D0C17C-53A9-A492-A501-99752EB058D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320" y="5061983"/>
            <a:ext cx="645617" cy="645616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462B5F22-E55C-971A-5FC2-270432177CB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890" y="3412623"/>
            <a:ext cx="671304" cy="671304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FBFC246C-FC8E-381E-6437-885C26EF4F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162" y="3402947"/>
            <a:ext cx="671304" cy="67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29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1CF08F-3101-22D1-17D6-6F9386EB8F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51178"/>
            <a:ext cx="4323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THE . BIG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367796" y="582066"/>
            <a:ext cx="4323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SPECIAL.ROUND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2F3747-2991-449B-9DEC-4805BF1DC618}"/>
              </a:ext>
            </a:extLst>
          </p:cNvPr>
          <p:cNvSpPr txBox="1"/>
          <p:nvPr/>
        </p:nvSpPr>
        <p:spPr>
          <a:xfrm flipH="1">
            <a:off x="1216090" y="1536172"/>
            <a:ext cx="4323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SHOW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67840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074509"/>
            <a:ext cx="4323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SETUP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3722EDA-F291-9C05-6CEB-77742B29AE3E}"/>
              </a:ext>
            </a:extLst>
          </p:cNvPr>
          <p:cNvGrpSpPr/>
          <p:nvPr/>
        </p:nvGrpSpPr>
        <p:grpSpPr>
          <a:xfrm>
            <a:off x="2259636" y="1544382"/>
            <a:ext cx="7672727" cy="3769233"/>
            <a:chOff x="1275062" y="1544382"/>
            <a:chExt cx="7672727" cy="376923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4FF4F58-8AFA-070C-E7FB-3D2FFD5CE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5062" y="2528315"/>
              <a:ext cx="1801368" cy="180136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490831-C4A1-4F37-FE16-301295131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6421" y="3491077"/>
              <a:ext cx="1801368" cy="180136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909978B-3AF6-40A3-C533-1219B8D125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6421" y="1544382"/>
              <a:ext cx="1801368" cy="180136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7EE61D8-C48A-9F78-48C8-B2C6346AE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0535" y="3512247"/>
              <a:ext cx="1801368" cy="180136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D29685-61B0-0EA3-EC19-B34BD66A7F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4490" y="1544382"/>
              <a:ext cx="1801368" cy="1801368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20FE3F4-041A-71DB-48D6-40A5C8FD0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4210" y="3491077"/>
              <a:ext cx="1801368" cy="180136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76B3CF7-BC2D-AAB3-A097-D76797076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4210" y="1544382"/>
              <a:ext cx="1801368" cy="1801368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BBAF35AE-6471-E341-C76E-1F4108A482AE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6598ED9-63B9-9422-11B9-AB6836308C87}"/>
              </a:ext>
            </a:extLst>
          </p:cNvPr>
          <p:cNvSpPr txBox="1"/>
          <p:nvPr/>
        </p:nvSpPr>
        <p:spPr>
          <a:xfrm flipH="1">
            <a:off x="11367796" y="2305614"/>
            <a:ext cx="4323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JOKE S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3622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074509"/>
            <a:ext cx="4323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SETUP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1BCBC22-F5FF-F977-AF38-9003E2286736}"/>
              </a:ext>
            </a:extLst>
          </p:cNvPr>
          <p:cNvGrpSpPr/>
          <p:nvPr/>
        </p:nvGrpSpPr>
        <p:grpSpPr>
          <a:xfrm>
            <a:off x="2104986" y="1530395"/>
            <a:ext cx="7982028" cy="3797209"/>
            <a:chOff x="2266853" y="1978234"/>
            <a:chExt cx="6076993" cy="289094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B7CFDE9-6B1A-5411-F368-BB6E69199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2478" y="1978234"/>
              <a:ext cx="1801368" cy="288036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2FD2936-FF4A-0A86-A265-A879650B6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0998" y="1978234"/>
              <a:ext cx="1801368" cy="288036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DA549CF-08D9-103C-443E-F68B5E22D2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6853" y="1988820"/>
              <a:ext cx="1801368" cy="2880360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D5AA04DE-DF34-2C2E-343B-DD435A60503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34AFF56-8415-0ECD-0F0B-642013F0074B}"/>
              </a:ext>
            </a:extLst>
          </p:cNvPr>
          <p:cNvSpPr txBox="1"/>
          <p:nvPr/>
        </p:nvSpPr>
        <p:spPr>
          <a:xfrm flipH="1">
            <a:off x="11367796" y="2111465"/>
            <a:ext cx="4323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ACTIONS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34524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074509"/>
            <a:ext cx="4323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SETUP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EE0723E-5C21-22E6-2D4B-19B437CA65BE}"/>
              </a:ext>
            </a:extLst>
          </p:cNvPr>
          <p:cNvGrpSpPr/>
          <p:nvPr/>
        </p:nvGrpSpPr>
        <p:grpSpPr>
          <a:xfrm>
            <a:off x="2346977" y="750227"/>
            <a:ext cx="7498045" cy="5357544"/>
            <a:chOff x="1592416" y="377136"/>
            <a:chExt cx="7865618" cy="562018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041AE72-5BA8-C118-FD66-164495F89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0914" y="4717046"/>
              <a:ext cx="3837120" cy="127976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EB028A5-5D8D-957A-9057-C21BF726C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0914" y="3253076"/>
              <a:ext cx="3837120" cy="127976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6265CAA-AD21-A94D-7F1F-323FFE40B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6819" y="1810669"/>
              <a:ext cx="3837120" cy="1279762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FC9A8CE-0B0B-BB7B-08BD-F8260B611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2416" y="1805634"/>
              <a:ext cx="3837120" cy="127976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7AF1104-6179-55AA-E387-F8D1E3A49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5745" y="3268134"/>
              <a:ext cx="3837120" cy="127976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5521754-51E6-079B-A518-4264616F5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5744" y="4717558"/>
              <a:ext cx="3837120" cy="127976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00BBF63-3523-1C2D-784D-F2E6C0C86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3336" y="377136"/>
              <a:ext cx="3837120" cy="1279762"/>
            </a:xfrm>
            <a:prstGeom prst="rect">
              <a:avLst/>
            </a:prstGeom>
          </p:spPr>
        </p:pic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F62A52A4-AA6F-CF8D-1466-57972897E962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3511700A-FDDC-C7EA-BB7F-4A6177BE301B}"/>
              </a:ext>
            </a:extLst>
          </p:cNvPr>
          <p:cNvSpPr txBox="1"/>
          <p:nvPr/>
        </p:nvSpPr>
        <p:spPr>
          <a:xfrm flipH="1">
            <a:off x="11370967" y="1659284"/>
            <a:ext cx="4323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AUDIENCE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85419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AF45F-9D69-807C-580F-845DC9D327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074509"/>
            <a:ext cx="43231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SETUP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762830-EEF2-16E8-DC0E-2B032530E476}"/>
              </a:ext>
            </a:extLst>
          </p:cNvPr>
          <p:cNvGrpSpPr/>
          <p:nvPr/>
        </p:nvGrpSpPr>
        <p:grpSpPr>
          <a:xfrm>
            <a:off x="3262537" y="1276334"/>
            <a:ext cx="5666925" cy="4305329"/>
            <a:chOff x="3393947" y="563850"/>
            <a:chExt cx="5666925" cy="430532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7678844-05E0-8981-60DA-8D259C144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8333" y="563850"/>
              <a:ext cx="2692539" cy="430532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B290377-B531-8BE5-C5DE-237B7411C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3947" y="563850"/>
              <a:ext cx="2692539" cy="4305329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367796" y="1228395"/>
            <a:ext cx="4323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JOKE </a:t>
            </a:r>
          </a:p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.BOOKS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219196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AF45F-9D69-807C-580F-845DC9D327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51176"/>
            <a:ext cx="4323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PHASE. 1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367796" y="2090168"/>
            <a:ext cx="4323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UPKEEP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52E28D-205A-00A8-758D-13BC52BAF278}"/>
              </a:ext>
            </a:extLst>
          </p:cNvPr>
          <p:cNvGrpSpPr/>
          <p:nvPr/>
        </p:nvGrpSpPr>
        <p:grpSpPr>
          <a:xfrm>
            <a:off x="4407849" y="890528"/>
            <a:ext cx="5923819" cy="5076944"/>
            <a:chOff x="4215157" y="603420"/>
            <a:chExt cx="3469498" cy="297349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B139347-BAC8-78AB-2DA6-7B1F5CEF0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157" y="603420"/>
              <a:ext cx="3469498" cy="297349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372FE5-AE3B-BBF9-511E-D3CC5A175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092392"/>
              <a:ext cx="1523562" cy="50814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36FB8D-8027-E89F-9DD5-4C8ADB5B5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1175422"/>
              <a:ext cx="500886" cy="50088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72AEE8-342D-E5A8-4794-0F7F4BC36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2165653"/>
              <a:ext cx="501375" cy="80169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93E1953-0EFA-D40D-E94C-609F29C77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835434"/>
              <a:ext cx="1523562" cy="50814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61F0260-D514-86C0-68EE-BF0DCA7C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2585958"/>
              <a:ext cx="1523562" cy="508141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F484F25-F0E8-6C91-10BE-EF31DD69B92A}"/>
              </a:ext>
            </a:extLst>
          </p:cNvPr>
          <p:cNvGrpSpPr/>
          <p:nvPr/>
        </p:nvGrpSpPr>
        <p:grpSpPr>
          <a:xfrm>
            <a:off x="1970133" y="1308188"/>
            <a:ext cx="1901375" cy="4239360"/>
            <a:chOff x="942885" y="2603345"/>
            <a:chExt cx="1113609" cy="248293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E8CAB66-185B-C3AA-04BF-3257E5FE307A}"/>
                </a:ext>
              </a:extLst>
            </p:cNvPr>
            <p:cNvGrpSpPr/>
            <p:nvPr/>
          </p:nvGrpSpPr>
          <p:grpSpPr>
            <a:xfrm>
              <a:off x="942885" y="2603345"/>
              <a:ext cx="1110486" cy="1110485"/>
              <a:chOff x="1146555" y="2716902"/>
              <a:chExt cx="1110486" cy="1110485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76B63B75-7609-8D61-C9EE-FF94ECA01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6555" y="2716902"/>
                <a:ext cx="500886" cy="500885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D2E0E657-5ABD-B2FA-63FA-B6AB17CCF3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8955" y="2869302"/>
                <a:ext cx="500886" cy="500885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FAD031C3-2B37-6D1D-1B0F-12D2936FFA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1355" y="3021702"/>
                <a:ext cx="500886" cy="500885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944CABCB-A17D-C6F9-C6E6-6E4B1849F9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3755" y="3174102"/>
                <a:ext cx="500886" cy="500885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B7F6632-8773-0D6E-21FB-7A3DC16F9C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56155" y="3326502"/>
                <a:ext cx="500886" cy="500885"/>
              </a:xfrm>
              <a:prstGeom prst="rect">
                <a:avLst/>
              </a:prstGeom>
            </p:spPr>
          </p:pic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D47177A-1E76-BF01-15D9-C9ABC8D36380}"/>
                </a:ext>
              </a:extLst>
            </p:cNvPr>
            <p:cNvGrpSpPr/>
            <p:nvPr/>
          </p:nvGrpSpPr>
          <p:grpSpPr>
            <a:xfrm>
              <a:off x="945519" y="3674987"/>
              <a:ext cx="1110975" cy="1411292"/>
              <a:chOff x="1549398" y="4484647"/>
              <a:chExt cx="1110975" cy="1411292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2F71570-EC28-0475-C2D5-BA4217FB0B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9398" y="4484647"/>
                <a:ext cx="501375" cy="801692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6A96FEC0-224B-B375-F136-10FF3C8D1E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1798" y="4637047"/>
                <a:ext cx="501375" cy="801692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54E3B3A7-2207-446F-1EA2-E215918E5C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54198" y="4789447"/>
                <a:ext cx="501375" cy="801692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DB05B96-B52A-4C6D-6F0D-2FCA2A6B20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06598" y="4941847"/>
                <a:ext cx="501375" cy="801692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1E08E984-006C-9526-5773-483A95FFED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58998" y="5094247"/>
                <a:ext cx="501375" cy="80169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86242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AF45F-9D69-807C-580F-845DC9D327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51176"/>
            <a:ext cx="4323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PHASE. 2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388425" y="1658153"/>
            <a:ext cx="4323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ACTION </a:t>
            </a:r>
          </a:p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.</a:t>
            </a:r>
          </a:p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1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52E28D-205A-00A8-758D-13BC52BAF278}"/>
              </a:ext>
            </a:extLst>
          </p:cNvPr>
          <p:cNvGrpSpPr/>
          <p:nvPr/>
        </p:nvGrpSpPr>
        <p:grpSpPr>
          <a:xfrm>
            <a:off x="4469623" y="354803"/>
            <a:ext cx="2848180" cy="2441001"/>
            <a:chOff x="4215157" y="603420"/>
            <a:chExt cx="3469498" cy="297349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B139347-BAC8-78AB-2DA6-7B1F5CEF0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157" y="603420"/>
              <a:ext cx="3469498" cy="297349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372FE5-AE3B-BBF9-511E-D3CC5A175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092392"/>
              <a:ext cx="1523562" cy="50814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36FB8D-8027-E89F-9DD5-4C8ADB5B5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1175422"/>
              <a:ext cx="500886" cy="50088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72AEE8-342D-E5A8-4794-0F7F4BC36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2165653"/>
              <a:ext cx="501375" cy="80169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93E1953-0EFA-D40D-E94C-609F29C77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835434"/>
              <a:ext cx="1523562" cy="50814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61F0260-D514-86C0-68EE-BF0DCA7C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2585958"/>
              <a:ext cx="1523562" cy="5081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3AEAAA-2995-971A-DD55-4452FE9AA50E}"/>
              </a:ext>
            </a:extLst>
          </p:cNvPr>
          <p:cNvGrpSpPr/>
          <p:nvPr/>
        </p:nvGrpSpPr>
        <p:grpSpPr>
          <a:xfrm>
            <a:off x="2114712" y="3088173"/>
            <a:ext cx="1086984" cy="1427531"/>
            <a:chOff x="1549398" y="4484647"/>
            <a:chExt cx="958575" cy="125889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4688E55-C46C-E924-36EF-2872DF40C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9F4D8C4-DDE6-6D06-0057-2EC5D651B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3ADC5F2-F3DE-8D68-FA60-370140759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D2DC990-FD87-E878-B621-50EADC3EF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07E7A03-D20E-85FA-C843-A2A44CBCD56D}"/>
              </a:ext>
            </a:extLst>
          </p:cNvPr>
          <p:cNvGrpSpPr/>
          <p:nvPr/>
        </p:nvGrpSpPr>
        <p:grpSpPr>
          <a:xfrm>
            <a:off x="6721245" y="4433283"/>
            <a:ext cx="1259799" cy="1600346"/>
            <a:chOff x="1549398" y="4484647"/>
            <a:chExt cx="1110975" cy="1411292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7726DE9-20A3-5404-CB12-4D8C910BB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E2CDE82-0D4E-4DA8-D222-874C9652A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B262EF3-4AAD-5F91-BF46-67252516B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4D4D2B8-3B5E-99D2-3687-CFA6CB3A2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7491DE2-1AA9-1763-991B-4A85963C5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8998" y="5094247"/>
              <a:ext cx="501375" cy="801692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BFF0B4B-B5A1-62E1-26DE-7C4BFAADB5DF}"/>
              </a:ext>
            </a:extLst>
          </p:cNvPr>
          <p:cNvGrpSpPr/>
          <p:nvPr/>
        </p:nvGrpSpPr>
        <p:grpSpPr>
          <a:xfrm>
            <a:off x="8654461" y="3005047"/>
            <a:ext cx="1259799" cy="1600346"/>
            <a:chOff x="1549398" y="4484647"/>
            <a:chExt cx="1110975" cy="141129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C9A3F05-18C6-C3E5-E257-A9C9BB24A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565306D-F5CD-639F-0610-83C39E871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E953FB6C-F8A6-0487-91B7-7AD562566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1FC55957-AB6C-FF7F-4F7C-0FB6BE78D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4EF0DFE-410E-BBA6-BC73-889F92C80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8998" y="5094247"/>
              <a:ext cx="501375" cy="801692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A330DAD-B18B-AFE0-606A-990E2B2FFD5D}"/>
              </a:ext>
            </a:extLst>
          </p:cNvPr>
          <p:cNvGrpSpPr/>
          <p:nvPr/>
        </p:nvGrpSpPr>
        <p:grpSpPr>
          <a:xfrm>
            <a:off x="5447061" y="3069197"/>
            <a:ext cx="764846" cy="1175547"/>
            <a:chOff x="5583763" y="2974526"/>
            <a:chExt cx="764846" cy="1175547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1FFD4C6-31B6-8C66-D9AF-48CCA6591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0805" y="3066275"/>
              <a:ext cx="677804" cy="1083798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536C66E2-CDCC-1F1A-E9DC-C1628B8F2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5574">
              <a:off x="5583763" y="2974526"/>
              <a:ext cx="677804" cy="1083798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59B5FC9-98E0-8022-B816-91FFB61802AF}"/>
              </a:ext>
            </a:extLst>
          </p:cNvPr>
          <p:cNvGrpSpPr/>
          <p:nvPr/>
        </p:nvGrpSpPr>
        <p:grpSpPr>
          <a:xfrm>
            <a:off x="3832312" y="4516408"/>
            <a:ext cx="1086984" cy="1427531"/>
            <a:chOff x="1549398" y="4484647"/>
            <a:chExt cx="958575" cy="125889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56CCB1CC-7BA4-A8ED-52A0-4812F7AE8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F7F2F63-39FC-E999-C1F0-F4F4B88EB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6817D876-2AA7-7A01-2D50-29E471BCC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AC54630B-8FDB-4503-670B-4C7B21E1F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6584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AF45F-9D69-807C-580F-845DC9D327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51176"/>
            <a:ext cx="4323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PHASE. 3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503167" y="2305611"/>
            <a:ext cx="4323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JOKES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52E28D-205A-00A8-758D-13BC52BAF278}"/>
              </a:ext>
            </a:extLst>
          </p:cNvPr>
          <p:cNvGrpSpPr/>
          <p:nvPr/>
        </p:nvGrpSpPr>
        <p:grpSpPr>
          <a:xfrm>
            <a:off x="4469623" y="354803"/>
            <a:ext cx="2848180" cy="2441001"/>
            <a:chOff x="4215157" y="603420"/>
            <a:chExt cx="3469498" cy="297349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B139347-BAC8-78AB-2DA6-7B1F5CEF0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157" y="603420"/>
              <a:ext cx="3469498" cy="297349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372FE5-AE3B-BBF9-511E-D3CC5A175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092392"/>
              <a:ext cx="1523562" cy="50814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36FB8D-8027-E89F-9DD5-4C8ADB5B5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1175422"/>
              <a:ext cx="500886" cy="50088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72AEE8-342D-E5A8-4794-0F7F4BC36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2165653"/>
              <a:ext cx="501375" cy="80169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93E1953-0EFA-D40D-E94C-609F29C77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835434"/>
              <a:ext cx="1523562" cy="50814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61F0260-D514-86C0-68EE-BF0DCA7C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2585958"/>
              <a:ext cx="1523562" cy="508141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2EA39D1-B6C7-5565-451A-DB275F1B5CC2}"/>
              </a:ext>
            </a:extLst>
          </p:cNvPr>
          <p:cNvGrpSpPr/>
          <p:nvPr/>
        </p:nvGrpSpPr>
        <p:grpSpPr>
          <a:xfrm>
            <a:off x="3438812" y="5110509"/>
            <a:ext cx="2061622" cy="671304"/>
            <a:chOff x="1810840" y="2643931"/>
            <a:chExt cx="2061622" cy="67130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DCBB886-6FA9-132B-A447-B61602355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586" y="2649999"/>
              <a:ext cx="645617" cy="64561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728D931-5FE0-F4A7-AB75-5BC653FE5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0840" y="2669619"/>
              <a:ext cx="645617" cy="645616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E805877-82D9-7424-E6E9-F0EF9CE33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6845" y="2643931"/>
              <a:ext cx="645617" cy="645616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5658899-669C-1766-E803-542ED5C9AC23}"/>
              </a:ext>
            </a:extLst>
          </p:cNvPr>
          <p:cNvGrpSpPr/>
          <p:nvPr/>
        </p:nvGrpSpPr>
        <p:grpSpPr>
          <a:xfrm>
            <a:off x="8026579" y="3644198"/>
            <a:ext cx="2052965" cy="660920"/>
            <a:chOff x="1819497" y="3547082"/>
            <a:chExt cx="2052965" cy="66092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2ABB4A9-2E88-09E6-3238-D80CA0516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497" y="3547082"/>
              <a:ext cx="645617" cy="64561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7C72405-8C6D-CBB9-355A-CB457178C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586" y="3562386"/>
              <a:ext cx="645617" cy="64561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75E8ECF5-9293-CF73-1148-4C1CB53200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6845" y="3556318"/>
              <a:ext cx="645617" cy="645616"/>
            </a:xfrm>
            <a:prstGeom prst="rect">
              <a:avLst/>
            </a:prstGeom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D4637B4-D411-A8FF-BAE2-199A526126C8}"/>
              </a:ext>
            </a:extLst>
          </p:cNvPr>
          <p:cNvGrpSpPr/>
          <p:nvPr/>
        </p:nvGrpSpPr>
        <p:grpSpPr>
          <a:xfrm>
            <a:off x="1699998" y="3618510"/>
            <a:ext cx="2061622" cy="671304"/>
            <a:chOff x="1819497" y="4372268"/>
            <a:chExt cx="2061622" cy="671304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BFA380B-C33B-0B3D-3C9E-DD0A7028C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497" y="4397956"/>
              <a:ext cx="645617" cy="64561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0294DB1-3BA1-EB97-5C61-31A8042C6C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7243" y="4378336"/>
              <a:ext cx="645617" cy="645616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4F0FEAA-42AD-DF1F-07FE-778DF77DA7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502" y="4372268"/>
              <a:ext cx="645617" cy="645616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D0A50BE-F61C-E629-0439-25B6FE19CC3A}"/>
              </a:ext>
            </a:extLst>
          </p:cNvPr>
          <p:cNvGrpSpPr/>
          <p:nvPr/>
        </p:nvGrpSpPr>
        <p:grpSpPr>
          <a:xfrm>
            <a:off x="6286218" y="5110509"/>
            <a:ext cx="2063170" cy="660920"/>
            <a:chOff x="1810839" y="5152313"/>
            <a:chExt cx="2063170" cy="66092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77625B2-5D05-29B5-ED88-91B3E1410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0839" y="5152313"/>
              <a:ext cx="645617" cy="64561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7D008CCB-9467-ABEA-829D-148F420F3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133" y="5167617"/>
              <a:ext cx="645617" cy="645616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323144E-F908-4C17-681F-B71348A41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8392" y="5161549"/>
              <a:ext cx="645617" cy="645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8376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BA4C26-2D5E-7B14-34E2-3EF2B850476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3AF45F-9D69-807C-580F-845DC9D327D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024" y="6106365"/>
            <a:ext cx="3124103" cy="6504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93F0A8-8BFE-413B-E8BC-60E213DCBA15}"/>
              </a:ext>
            </a:extLst>
          </p:cNvPr>
          <p:cNvSpPr txBox="1"/>
          <p:nvPr/>
        </p:nvSpPr>
        <p:spPr>
          <a:xfrm flipH="1">
            <a:off x="391886" y="151176"/>
            <a:ext cx="43231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PHASE. 2</a:t>
            </a:r>
            <a:endParaRPr lang="en-US" sz="60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1FA50A-98DC-6BCB-08A3-42E549407078}"/>
              </a:ext>
            </a:extLst>
          </p:cNvPr>
          <p:cNvSpPr txBox="1"/>
          <p:nvPr/>
        </p:nvSpPr>
        <p:spPr>
          <a:xfrm flipH="1">
            <a:off x="11388425" y="1658153"/>
            <a:ext cx="43231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ACTION </a:t>
            </a:r>
          </a:p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.</a:t>
            </a:r>
          </a:p>
          <a:p>
            <a:pPr algn="ctr"/>
            <a:r>
              <a:rPr lang="en-US" sz="2800" b="1" dirty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0070C0"/>
                  </a:outerShdw>
                </a:effectLst>
                <a:latin typeface="Berlin Sans FB Demi" panose="020E0802020502020306" pitchFamily="34" charset="0"/>
                <a:cs typeface="Aharoni" panose="020F0502020204030204" pitchFamily="2" charset="-79"/>
              </a:rPr>
              <a:t>2</a:t>
            </a:r>
            <a:endParaRPr lang="en-US" sz="2800" dirty="0">
              <a:ln w="6600">
                <a:solidFill>
                  <a:schemeClr val="tx1"/>
                </a:solidFill>
                <a:prstDash val="solid"/>
              </a:ln>
              <a:effectLst>
                <a:outerShdw dist="38100" dir="2700000" algn="tl" rotWithShape="0">
                  <a:srgbClr val="0070C0"/>
                </a:outerShdw>
              </a:effectLst>
              <a:latin typeface="Berlin Sans FB Demi" panose="020E0802020502020306" pitchFamily="34" charset="0"/>
              <a:cs typeface="Aharoni" panose="020F0502020204030204" pitchFamily="2" charset="-79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52E28D-205A-00A8-758D-13BC52BAF278}"/>
              </a:ext>
            </a:extLst>
          </p:cNvPr>
          <p:cNvGrpSpPr/>
          <p:nvPr/>
        </p:nvGrpSpPr>
        <p:grpSpPr>
          <a:xfrm>
            <a:off x="4469623" y="354803"/>
            <a:ext cx="2848180" cy="2441001"/>
            <a:chOff x="4215157" y="603420"/>
            <a:chExt cx="3469498" cy="297349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B139347-BAC8-78AB-2DA6-7B1F5CEF0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5157" y="603420"/>
              <a:ext cx="3469498" cy="297349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B372FE5-AE3B-BBF9-511E-D3CC5A175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092392"/>
              <a:ext cx="1523562" cy="50814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36FB8D-8027-E89F-9DD5-4C8ADB5B5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1175422"/>
              <a:ext cx="500886" cy="50088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72AEE8-342D-E5A8-4794-0F7F4BC36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9802" y="2165653"/>
              <a:ext cx="501375" cy="80169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93E1953-0EFA-D40D-E94C-609F29C77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1835434"/>
              <a:ext cx="1523562" cy="50814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61F0260-D514-86C0-68EE-BF0DCA7C4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9994" y="2585958"/>
              <a:ext cx="1523562" cy="508141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3AEAAA-2995-971A-DD55-4452FE9AA50E}"/>
              </a:ext>
            </a:extLst>
          </p:cNvPr>
          <p:cNvGrpSpPr/>
          <p:nvPr/>
        </p:nvGrpSpPr>
        <p:grpSpPr>
          <a:xfrm>
            <a:off x="1865457" y="2138562"/>
            <a:ext cx="1086984" cy="1427531"/>
            <a:chOff x="1549398" y="4484647"/>
            <a:chExt cx="958575" cy="125889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4688E55-C46C-E924-36EF-2872DF40C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9F4D8C4-DDE6-6D06-0057-2EC5D651B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3ADC5F2-F3DE-8D68-FA60-370140759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7D2DC990-FD87-E878-B621-50EADC3EF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07E7A03-D20E-85FA-C843-A2A44CBCD56D}"/>
              </a:ext>
            </a:extLst>
          </p:cNvPr>
          <p:cNvGrpSpPr/>
          <p:nvPr/>
        </p:nvGrpSpPr>
        <p:grpSpPr>
          <a:xfrm>
            <a:off x="6721245" y="3815072"/>
            <a:ext cx="1259799" cy="1600346"/>
            <a:chOff x="1549398" y="4484647"/>
            <a:chExt cx="1110975" cy="1411292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87726DE9-20A3-5404-CB12-4D8C910BB9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FE2CDE82-0D4E-4DA8-D222-874C9652A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5B262EF3-4AAD-5F91-BF46-67252516B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E4D4D2B8-3B5E-99D2-3687-CFA6CB3A2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7491DE2-1AA9-1763-991B-4A85963C5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8998" y="5094247"/>
              <a:ext cx="501375" cy="801692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BFF0B4B-B5A1-62E1-26DE-7C4BFAADB5DF}"/>
              </a:ext>
            </a:extLst>
          </p:cNvPr>
          <p:cNvGrpSpPr/>
          <p:nvPr/>
        </p:nvGrpSpPr>
        <p:grpSpPr>
          <a:xfrm>
            <a:off x="9014677" y="2008147"/>
            <a:ext cx="1259799" cy="1600346"/>
            <a:chOff x="1549398" y="4484647"/>
            <a:chExt cx="1110975" cy="141129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C9A3F05-18C6-C3E5-E257-A9C9BB24A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565306D-F5CD-639F-0610-83C39E871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E953FB6C-F8A6-0487-91B7-7AD562566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1FC55957-AB6C-FF7F-4F7C-0FB6BE78D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4EF0DFE-410E-BBA6-BC73-889F92C80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8998" y="5094247"/>
              <a:ext cx="501375" cy="801692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A330DAD-B18B-AFE0-606A-990E2B2FFD5D}"/>
              </a:ext>
            </a:extLst>
          </p:cNvPr>
          <p:cNvGrpSpPr/>
          <p:nvPr/>
        </p:nvGrpSpPr>
        <p:grpSpPr>
          <a:xfrm>
            <a:off x="5447061" y="3069197"/>
            <a:ext cx="764846" cy="1175547"/>
            <a:chOff x="5583763" y="2974526"/>
            <a:chExt cx="764846" cy="1175547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1FFD4C6-31B6-8C66-D9AF-48CCA6591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0805" y="3066275"/>
              <a:ext cx="677804" cy="1083798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536C66E2-CDCC-1F1A-E9DC-C1628B8F29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5574">
              <a:off x="5583763" y="2974526"/>
              <a:ext cx="677804" cy="1083798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59B5FC9-98E0-8022-B816-91FFB61802AF}"/>
              </a:ext>
            </a:extLst>
          </p:cNvPr>
          <p:cNvGrpSpPr/>
          <p:nvPr/>
        </p:nvGrpSpPr>
        <p:grpSpPr>
          <a:xfrm>
            <a:off x="3832310" y="3970210"/>
            <a:ext cx="1086984" cy="1427531"/>
            <a:chOff x="1549398" y="4484647"/>
            <a:chExt cx="958575" cy="1258892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56CCB1CC-7BA4-A8ED-52A0-4812F7AE8CA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398" y="4484647"/>
              <a:ext cx="501375" cy="801692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CF7F2F63-39FC-E999-C1F0-F4F4B88EB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98" y="4637047"/>
              <a:ext cx="501375" cy="801692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6817D876-2AA7-7A01-2D50-29E471BCC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4198" y="4789447"/>
              <a:ext cx="501375" cy="801692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AC54630B-8FDB-4503-670B-4C7B21E1F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598" y="4941847"/>
              <a:ext cx="501375" cy="801692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D3113A5-C03F-1624-E146-DD3E875F1544}"/>
              </a:ext>
            </a:extLst>
          </p:cNvPr>
          <p:cNvGrpSpPr/>
          <p:nvPr/>
        </p:nvGrpSpPr>
        <p:grpSpPr>
          <a:xfrm>
            <a:off x="3438812" y="5489198"/>
            <a:ext cx="2061622" cy="671304"/>
            <a:chOff x="1810840" y="2643931"/>
            <a:chExt cx="2061622" cy="671304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D162F12-EE1E-25FC-6BC6-2DFF80487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586" y="2649999"/>
              <a:ext cx="645617" cy="64561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CB659D4-24D0-27C1-8FC0-FE97049B5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0840" y="2669619"/>
              <a:ext cx="645617" cy="64561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2648F9E-0521-3CC7-1DAD-5A76D2953D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6845" y="2643931"/>
              <a:ext cx="645617" cy="645616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BC56A66-4B03-99D8-9383-4D4A1D2F5836}"/>
              </a:ext>
            </a:extLst>
          </p:cNvPr>
          <p:cNvGrpSpPr/>
          <p:nvPr/>
        </p:nvGrpSpPr>
        <p:grpSpPr>
          <a:xfrm>
            <a:off x="8386795" y="3644198"/>
            <a:ext cx="2052965" cy="660920"/>
            <a:chOff x="1819497" y="3547082"/>
            <a:chExt cx="2052965" cy="66092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705E7D1-393B-2AC6-4833-58E5FD4D4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497" y="3547082"/>
              <a:ext cx="645617" cy="64561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FB3BE0F-53C4-E8E5-BB56-B8EC6B470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586" y="3562386"/>
              <a:ext cx="645617" cy="645616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01E6EE9-B57A-D958-2573-19C667F34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6845" y="3556318"/>
              <a:ext cx="645617" cy="645616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5C49C7D-8347-AEC7-7152-D3FB5D99FF9C}"/>
              </a:ext>
            </a:extLst>
          </p:cNvPr>
          <p:cNvGrpSpPr/>
          <p:nvPr/>
        </p:nvGrpSpPr>
        <p:grpSpPr>
          <a:xfrm>
            <a:off x="1450618" y="3618510"/>
            <a:ext cx="2061622" cy="671304"/>
            <a:chOff x="1819497" y="4372268"/>
            <a:chExt cx="2061622" cy="671304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423E23C-170D-7526-6449-38F91CD3C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9497" y="4397956"/>
              <a:ext cx="645617" cy="645616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4CF883C-BA28-C808-5ACD-76779D52C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7243" y="4378336"/>
              <a:ext cx="645617" cy="645616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6F27F28-3100-DAB2-0958-C83BDC8FA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502" y="4372268"/>
              <a:ext cx="645617" cy="645616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E19C38E-0A5B-66AB-4D74-E65CFFB8B042}"/>
              </a:ext>
            </a:extLst>
          </p:cNvPr>
          <p:cNvGrpSpPr/>
          <p:nvPr/>
        </p:nvGrpSpPr>
        <p:grpSpPr>
          <a:xfrm>
            <a:off x="6286218" y="5489198"/>
            <a:ext cx="2063170" cy="660920"/>
            <a:chOff x="1810839" y="5152313"/>
            <a:chExt cx="2063170" cy="66092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DA633215-C00F-50D8-13D0-CE745157DF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0839" y="5152313"/>
              <a:ext cx="645617" cy="64561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F85E3A8-BBCB-0825-48E1-BBA5579F1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0133" y="5167617"/>
              <a:ext cx="645617" cy="64561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316991E-FC71-E88D-0752-7DC297F42B1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8392" y="5161549"/>
              <a:ext cx="645617" cy="6456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98078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51</Words>
  <Application>Microsoft Office PowerPoint</Application>
  <PresentationFormat>Widescreen</PresentationFormat>
  <Paragraphs>27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Berlin Sans FB Demi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Yara Zgheib (Student)</dc:creator>
  <cp:lastModifiedBy>Yara Zgheib (Student)</cp:lastModifiedBy>
  <cp:revision>17</cp:revision>
  <dcterms:created xsi:type="dcterms:W3CDTF">2024-01-28T14:57:38Z</dcterms:created>
  <dcterms:modified xsi:type="dcterms:W3CDTF">2024-01-28T16:19:05Z</dcterms:modified>
</cp:coreProperties>
</file>