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75" r:id="rId5"/>
    <p:sldId id="274" r:id="rId6"/>
    <p:sldId id="277" r:id="rId7"/>
    <p:sldId id="259" r:id="rId8"/>
    <p:sldId id="276" r:id="rId9"/>
    <p:sldId id="273" r:id="rId10"/>
    <p:sldId id="272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ng xianqing" initials="y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7385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5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Generate By MotionGo-ChatPPT.
HomePage：www.chat-ppt.com
AIGC 2024/1/28 14:43:53
[AI生成内容，仅供参考]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Generate By MotionGo-ChatPPT.
HomePage：www.chat-ppt.com
AIGC 2024/1/28 14:43:53
[AI生成内容，仅供参考]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Generate By MotionGo-ChatPPT.
HomePage：www.chat-ppt.com
AIGC 2024/1/28 14:43:53
[AI生成内容，仅供参考]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Generate By MotionGo-ChatPPT.
HomePage：www.chat-ppt.com
AIGC 2024/1/28 14:43:53
[AI生成内容，仅供参考]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Generate By MotionGo-ChatPPT.
HomePage：www.chat-ppt.com
AIGC 2024/1/28 14:43:53
[AI生成内容，仅供参考]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Generate By MotionGo-ChatPPT.
HomePage：www.chat-ppt.com
AIGC 2024/1/28 14:43:53
[AI生成内容，仅供参考]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Generate By MotionGo-ChatPPT.
HomePage：www.chat-ppt.com
AIGC 2024/1/28 14:43:53
[AI生成内容，仅供参考]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Generate By MotionGo-ChatPPT.
HomePage：www.chat-ppt.com
AIGC 2024/1/28 14:43:53
[AI生成内容，仅供参考]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image" Target="../media/image4.png"/><Relationship Id="rId7" Type="http://schemas.openxmlformats.org/officeDocument/2006/relationships/tags" Target="../tags/tag75.xml"/><Relationship Id="rId6" Type="http://schemas.openxmlformats.org/officeDocument/2006/relationships/image" Target="../media/image3.png"/><Relationship Id="rId5" Type="http://schemas.openxmlformats.org/officeDocument/2006/relationships/tags" Target="../tags/tag74.xml"/><Relationship Id="rId4" Type="http://schemas.openxmlformats.org/officeDocument/2006/relationships/image" Target="../media/image2.png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77.xml"/><Relationship Id="rId10" Type="http://schemas.openxmlformats.org/officeDocument/2006/relationships/image" Target="../media/image5.png"/><Relationship Id="rId1" Type="http://schemas.openxmlformats.org/officeDocument/2006/relationships/tags" Target="../tags/tag7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83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86.xml"/><Relationship Id="rId13" Type="http://schemas.openxmlformats.org/officeDocument/2006/relationships/image" Target="../media/image10.png"/><Relationship Id="rId12" Type="http://schemas.openxmlformats.org/officeDocument/2006/relationships/tags" Target="../tags/tag85.xml"/><Relationship Id="rId11" Type="http://schemas.openxmlformats.org/officeDocument/2006/relationships/image" Target="../media/image9.png"/><Relationship Id="rId10" Type="http://schemas.openxmlformats.org/officeDocument/2006/relationships/tags" Target="../tags/tag84.xml"/><Relationship Id="rId1" Type="http://schemas.openxmlformats.org/officeDocument/2006/relationships/tags" Target="../tags/tag7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93.xml"/><Relationship Id="rId7" Type="http://schemas.openxmlformats.org/officeDocument/2006/relationships/image" Target="../media/image11.png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6" Type="http://schemas.openxmlformats.org/officeDocument/2006/relationships/notesSlide" Target="../notesSlides/notesSlide5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96.xml"/><Relationship Id="rId13" Type="http://schemas.openxmlformats.org/officeDocument/2006/relationships/image" Target="../media/image14.png"/><Relationship Id="rId12" Type="http://schemas.openxmlformats.org/officeDocument/2006/relationships/tags" Target="../tags/tag95.xml"/><Relationship Id="rId11" Type="http://schemas.openxmlformats.org/officeDocument/2006/relationships/image" Target="../media/image13.png"/><Relationship Id="rId10" Type="http://schemas.openxmlformats.org/officeDocument/2006/relationships/tags" Target="../tags/tag94.xml"/><Relationship Id="rId1" Type="http://schemas.openxmlformats.org/officeDocument/2006/relationships/tags" Target="../tags/tag8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102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04.xml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tags" Target="../tags/tag103.xml"/><Relationship Id="rId1" Type="http://schemas.openxmlformats.org/officeDocument/2006/relationships/tags" Target="../tags/tag9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tags" Target="../tags/tag111.xml"/><Relationship Id="rId7" Type="http://schemas.openxmlformats.org/officeDocument/2006/relationships/image" Target="../media/image20.png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12.xml"/><Relationship Id="rId1" Type="http://schemas.openxmlformats.org/officeDocument/2006/relationships/tags" Target="../tags/tag10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534" t="2918"/>
          <a:stretch>
            <a:fillRect/>
          </a:stretch>
        </p:blipFill>
        <p:spPr>
          <a:xfrm>
            <a:off x="0" y="-21590"/>
            <a:ext cx="12386310" cy="687959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 flipH="1">
            <a:off x="10216071" y="4659538"/>
            <a:ext cx="1728963" cy="1728963"/>
          </a:xfrm>
          <a:prstGeom prst="ellipse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251075" y="6045835"/>
            <a:ext cx="7884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Team Member</a:t>
            </a:r>
            <a:r>
              <a:rPr lang="zh-CN" altLang="en-US" sz="2400">
                <a:solidFill>
                  <a:schemeClr val="bg1"/>
                </a:solidFill>
              </a:rPr>
              <a:t>：</a:t>
            </a:r>
            <a:r>
              <a:rPr lang="en-US" altLang="zh-CN" sz="2000">
                <a:solidFill>
                  <a:schemeClr val="bg1"/>
                </a:solidFill>
              </a:rPr>
              <a:t>Harran Victor Edmond Fennngo Lzee</a:t>
            </a:r>
            <a:endParaRPr lang="en-US" altLang="zh-CN" sz="20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!!平滑1"/>
          <p:cNvSpPr/>
          <p:nvPr>
            <p:custDataLst>
              <p:tags r:id="rId1"/>
            </p:custDataLst>
          </p:nvPr>
        </p:nvSpPr>
        <p:spPr>
          <a:xfrm flipH="1">
            <a:off x="-1" y="5073147"/>
            <a:ext cx="12192000" cy="1784853"/>
          </a:xfrm>
          <a:custGeom>
            <a:avLst/>
            <a:gdLst>
              <a:gd name="connsiteX0" fmla="*/ 10922261 w 10922261"/>
              <a:gd name="connsiteY0" fmla="*/ 0 h 2985551"/>
              <a:gd name="connsiteX1" fmla="*/ 10922261 w 10922261"/>
              <a:gd name="connsiteY1" fmla="*/ 2985551 h 2985551"/>
              <a:gd name="connsiteX2" fmla="*/ 0 w 10922261"/>
              <a:gd name="connsiteY2" fmla="*/ 2985551 h 2985551"/>
              <a:gd name="connsiteX3" fmla="*/ 44541 w 10922261"/>
              <a:gd name="connsiteY3" fmla="*/ 2958281 h 2985551"/>
              <a:gd name="connsiteX4" fmla="*/ 1952432 w 10922261"/>
              <a:gd name="connsiteY4" fmla="*/ 2252580 h 2985551"/>
              <a:gd name="connsiteX5" fmla="*/ 5740661 w 10922261"/>
              <a:gd name="connsiteY5" fmla="*/ 2368694 h 2985551"/>
              <a:gd name="connsiteX6" fmla="*/ 8803175 w 10922261"/>
              <a:gd name="connsiteY6" fmla="*/ 1860694 h 2985551"/>
              <a:gd name="connsiteX7" fmla="*/ 10836062 w 10922261"/>
              <a:gd name="connsiteY7" fmla="*/ 60325 h 298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22261" h="2985551">
                <a:moveTo>
                  <a:pt x="10922261" y="0"/>
                </a:moveTo>
                <a:lnTo>
                  <a:pt x="10922261" y="2985551"/>
                </a:lnTo>
                <a:lnTo>
                  <a:pt x="0" y="2985551"/>
                </a:lnTo>
                <a:lnTo>
                  <a:pt x="44541" y="2958281"/>
                </a:lnTo>
                <a:cubicBezTo>
                  <a:pt x="585595" y="2642425"/>
                  <a:pt x="1174104" y="2366880"/>
                  <a:pt x="1952432" y="2252580"/>
                </a:cubicBezTo>
                <a:cubicBezTo>
                  <a:pt x="2990203" y="2100180"/>
                  <a:pt x="4598871" y="2434008"/>
                  <a:pt x="5740661" y="2368694"/>
                </a:cubicBezTo>
                <a:cubicBezTo>
                  <a:pt x="6882452" y="2303380"/>
                  <a:pt x="7900870" y="2271932"/>
                  <a:pt x="8803175" y="1860694"/>
                </a:cubicBezTo>
                <a:cubicBezTo>
                  <a:pt x="9536298" y="1526563"/>
                  <a:pt x="10312539" y="465820"/>
                  <a:pt x="10836062" y="60325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100000"/>
                </a:schemeClr>
              </a:gs>
              <a:gs pos="0">
                <a:schemeClr val="accent1">
                  <a:alpha val="46000"/>
                </a:schemeClr>
              </a:gs>
            </a:gsLst>
            <a:lin ang="3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2"/>
          <p:cNvSpPr txBox="1"/>
          <p:nvPr>
            <p:custDataLst>
              <p:tags r:id="rId2"/>
            </p:custDataLst>
          </p:nvPr>
        </p:nvSpPr>
        <p:spPr>
          <a:xfrm>
            <a:off x="288752" y="246601"/>
            <a:ext cx="4999806" cy="6680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l">
              <a:lnSpc>
                <a:spcPts val="7920"/>
              </a:lnSpc>
            </a:pPr>
            <a:r>
              <a:rPr lang="zh-CN" altLang="en-US" sz="4000" b="1" dirty="0">
                <a:solidFill>
                  <a:srgbClr val="CD7385"/>
                </a:solidFill>
                <a:effectLst>
                  <a:outerShdw blurRad="304800" dist="38100" dir="5400000" algn="t" rotWithShape="0">
                    <a:schemeClr val="accent1">
                      <a:alpha val="26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游戏介绍</a:t>
            </a:r>
            <a:endParaRPr lang="en-GB" sz="4000" b="1" dirty="0">
              <a:solidFill>
                <a:srgbClr val="CD7385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思源黑体 CN" panose="020B0500000000000000" pitchFamily="3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613410" y="8107680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613410" y="10325735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613410" y="12543790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81280" y="1224915"/>
            <a:ext cx="12054840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速度与鸡情是</a:t>
            </a:r>
            <a:r>
              <a:rPr lang="zh-CN" altLang="en-US">
                <a:sym typeface="+mn-ea"/>
              </a:rPr>
              <a:t>一款以流行文化和梗为主题的</a:t>
            </a:r>
            <a:r>
              <a:rPr lang="zh-CN" altLang="en-US"/>
              <a:t>双人赛车游戏，支持两名玩家本地激情对战。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游戏核心玩法</a:t>
            </a:r>
            <a:endParaRPr lang="zh-CN" altLang="en-US"/>
          </a:p>
          <a:p>
            <a:r>
              <a:rPr lang="zh-CN" altLang="en-US"/>
              <a:t>1. 热门梗: 游戏中将充满各种热门网络梗，这些梗将以对话、角色设计等形式出现。</a:t>
            </a:r>
            <a:endParaRPr lang="zh-CN" altLang="en-US"/>
          </a:p>
          <a:p>
            <a:r>
              <a:rPr lang="zh-CN" altLang="en-US"/>
              <a:t>2. 搞怪Bug: 故意设计的“Bug”将成为游戏的一大特色，增添游戏的趣味性和不可预测性。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游戏特色</a:t>
            </a:r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. 变化多端的马匹: 不仅仅限于传统的马，可能是各种奇特的交通工具。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. 互动环境: 玩家可以与游戏环境互动，比如使用道具改变赛道的布局。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. 多人模式: 支持多人本地对战，玩家可以与朋友一较高下。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目标核心体验</a:t>
            </a:r>
            <a:endParaRPr lang="zh-CN" altLang="en-US"/>
          </a:p>
          <a:p>
            <a:r>
              <a:rPr lang="zh-CN" altLang="en-US"/>
              <a:t>1. 文化共鸣：游戏深度融入当前网络文化和热门梗，为玩家提供一种独特的文化共鸣体验，特别是对于熟悉这些梗和文化现象的玩家。</a:t>
            </a:r>
            <a:endParaRPr lang="zh-CN" altLang="en-US"/>
          </a:p>
          <a:p>
            <a:r>
              <a:rPr lang="zh-CN" altLang="en-US"/>
              <a:t>2. 趣味互动：通过故意设置的“搞怪Bug”和互动式环境，创造一个不可预测、充满惊喜的游戏世界。</a:t>
            </a:r>
            <a:endParaRPr lang="zh-CN" altLang="en-US"/>
          </a:p>
          <a:p>
            <a:r>
              <a:rPr lang="zh-CN" altLang="en-US"/>
              <a:t>3. 幽默与娱乐：游戏设计侧重于幽默和娱乐，让玩家在竞技的同时享受欢笑。</a:t>
            </a:r>
            <a:endParaRPr lang="zh-CN" altLang="en-US"/>
          </a:p>
          <a:p>
            <a:r>
              <a:rPr lang="zh-CN" altLang="en-US"/>
              <a:t>4. 社交互动：多人游戏模式强化了玩家之间的互动和竞争，提供一种社交体验，让玩家在游戏中与朋友共享乐趣。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!!平滑1"/>
          <p:cNvSpPr/>
          <p:nvPr>
            <p:custDataLst>
              <p:tags r:id="rId1"/>
            </p:custDataLst>
          </p:nvPr>
        </p:nvSpPr>
        <p:spPr>
          <a:xfrm flipH="1">
            <a:off x="-1" y="5073147"/>
            <a:ext cx="12192000" cy="1784853"/>
          </a:xfrm>
          <a:custGeom>
            <a:avLst/>
            <a:gdLst>
              <a:gd name="connsiteX0" fmla="*/ 10922261 w 10922261"/>
              <a:gd name="connsiteY0" fmla="*/ 0 h 2985551"/>
              <a:gd name="connsiteX1" fmla="*/ 10922261 w 10922261"/>
              <a:gd name="connsiteY1" fmla="*/ 2985551 h 2985551"/>
              <a:gd name="connsiteX2" fmla="*/ 0 w 10922261"/>
              <a:gd name="connsiteY2" fmla="*/ 2985551 h 2985551"/>
              <a:gd name="connsiteX3" fmla="*/ 44541 w 10922261"/>
              <a:gd name="connsiteY3" fmla="*/ 2958281 h 2985551"/>
              <a:gd name="connsiteX4" fmla="*/ 1952432 w 10922261"/>
              <a:gd name="connsiteY4" fmla="*/ 2252580 h 2985551"/>
              <a:gd name="connsiteX5" fmla="*/ 5740661 w 10922261"/>
              <a:gd name="connsiteY5" fmla="*/ 2368694 h 2985551"/>
              <a:gd name="connsiteX6" fmla="*/ 8803175 w 10922261"/>
              <a:gd name="connsiteY6" fmla="*/ 1860694 h 2985551"/>
              <a:gd name="connsiteX7" fmla="*/ 10836062 w 10922261"/>
              <a:gd name="connsiteY7" fmla="*/ 60325 h 298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22261" h="2985551">
                <a:moveTo>
                  <a:pt x="10922261" y="0"/>
                </a:moveTo>
                <a:lnTo>
                  <a:pt x="10922261" y="2985551"/>
                </a:lnTo>
                <a:lnTo>
                  <a:pt x="0" y="2985551"/>
                </a:lnTo>
                <a:lnTo>
                  <a:pt x="44541" y="2958281"/>
                </a:lnTo>
                <a:cubicBezTo>
                  <a:pt x="585595" y="2642425"/>
                  <a:pt x="1174104" y="2366880"/>
                  <a:pt x="1952432" y="2252580"/>
                </a:cubicBezTo>
                <a:cubicBezTo>
                  <a:pt x="2990203" y="2100180"/>
                  <a:pt x="4598871" y="2434008"/>
                  <a:pt x="5740661" y="2368694"/>
                </a:cubicBezTo>
                <a:cubicBezTo>
                  <a:pt x="6882452" y="2303380"/>
                  <a:pt x="7900870" y="2271932"/>
                  <a:pt x="8803175" y="1860694"/>
                </a:cubicBezTo>
                <a:cubicBezTo>
                  <a:pt x="9536298" y="1526563"/>
                  <a:pt x="10312539" y="465820"/>
                  <a:pt x="10836062" y="60325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100000"/>
                </a:schemeClr>
              </a:gs>
              <a:gs pos="0">
                <a:schemeClr val="accent1">
                  <a:alpha val="46000"/>
                </a:schemeClr>
              </a:gs>
            </a:gsLst>
            <a:lin ang="3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613410" y="12543790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24635" y="313690"/>
            <a:ext cx="4918710" cy="29095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25270" y="3503295"/>
            <a:ext cx="4918075" cy="28854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-262890" y="525780"/>
            <a:ext cx="1536700" cy="36410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GB" sz="4400" b="1" dirty="0">
                <a:solidFill>
                  <a:srgbClr val="CD7385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思源黑体 CN" panose="020B0500000000000000" pitchFamily="34" charset="-122"/>
              </a:rPr>
              <a:t>游戏灵感</a:t>
            </a:r>
            <a:endParaRPr lang="zh-CN" altLang="en-GB" sz="4400" b="1" dirty="0">
              <a:solidFill>
                <a:srgbClr val="CD7385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思源黑体 CN" panose="020B0500000000000000" pitchFamily="34" charset="-122"/>
            </a:endParaRPr>
          </a:p>
          <a:p>
            <a:endParaRPr lang="zh-CN" altLang="en-US" sz="4400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637020" y="3503295"/>
            <a:ext cx="5349240" cy="29121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637020" y="311150"/>
            <a:ext cx="5203580" cy="29124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!!平滑1"/>
          <p:cNvSpPr/>
          <p:nvPr>
            <p:custDataLst>
              <p:tags r:id="rId1"/>
            </p:custDataLst>
          </p:nvPr>
        </p:nvSpPr>
        <p:spPr>
          <a:xfrm flipH="1">
            <a:off x="-1" y="5073147"/>
            <a:ext cx="12192000" cy="1784853"/>
          </a:xfrm>
          <a:custGeom>
            <a:avLst/>
            <a:gdLst>
              <a:gd name="connsiteX0" fmla="*/ 10922261 w 10922261"/>
              <a:gd name="connsiteY0" fmla="*/ 0 h 2985551"/>
              <a:gd name="connsiteX1" fmla="*/ 10922261 w 10922261"/>
              <a:gd name="connsiteY1" fmla="*/ 2985551 h 2985551"/>
              <a:gd name="connsiteX2" fmla="*/ 0 w 10922261"/>
              <a:gd name="connsiteY2" fmla="*/ 2985551 h 2985551"/>
              <a:gd name="connsiteX3" fmla="*/ 44541 w 10922261"/>
              <a:gd name="connsiteY3" fmla="*/ 2958281 h 2985551"/>
              <a:gd name="connsiteX4" fmla="*/ 1952432 w 10922261"/>
              <a:gd name="connsiteY4" fmla="*/ 2252580 h 2985551"/>
              <a:gd name="connsiteX5" fmla="*/ 5740661 w 10922261"/>
              <a:gd name="connsiteY5" fmla="*/ 2368694 h 2985551"/>
              <a:gd name="connsiteX6" fmla="*/ 8803175 w 10922261"/>
              <a:gd name="connsiteY6" fmla="*/ 1860694 h 2985551"/>
              <a:gd name="connsiteX7" fmla="*/ 10836062 w 10922261"/>
              <a:gd name="connsiteY7" fmla="*/ 60325 h 298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22261" h="2985551">
                <a:moveTo>
                  <a:pt x="10922261" y="0"/>
                </a:moveTo>
                <a:lnTo>
                  <a:pt x="10922261" y="2985551"/>
                </a:lnTo>
                <a:lnTo>
                  <a:pt x="0" y="2985551"/>
                </a:lnTo>
                <a:lnTo>
                  <a:pt x="44541" y="2958281"/>
                </a:lnTo>
                <a:cubicBezTo>
                  <a:pt x="585595" y="2642425"/>
                  <a:pt x="1174104" y="2366880"/>
                  <a:pt x="1952432" y="2252580"/>
                </a:cubicBezTo>
                <a:cubicBezTo>
                  <a:pt x="2990203" y="2100180"/>
                  <a:pt x="4598871" y="2434008"/>
                  <a:pt x="5740661" y="2368694"/>
                </a:cubicBezTo>
                <a:cubicBezTo>
                  <a:pt x="6882452" y="2303380"/>
                  <a:pt x="7900870" y="2271932"/>
                  <a:pt x="8803175" y="1860694"/>
                </a:cubicBezTo>
                <a:cubicBezTo>
                  <a:pt x="9536298" y="1526563"/>
                  <a:pt x="10312539" y="465820"/>
                  <a:pt x="10836062" y="60325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100000"/>
                </a:schemeClr>
              </a:gs>
              <a:gs pos="0">
                <a:schemeClr val="accent1">
                  <a:alpha val="46000"/>
                </a:schemeClr>
              </a:gs>
            </a:gsLst>
            <a:lin ang="3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2"/>
          <p:cNvSpPr txBox="1"/>
          <p:nvPr>
            <p:custDataLst>
              <p:tags r:id="rId2"/>
            </p:custDataLst>
          </p:nvPr>
        </p:nvSpPr>
        <p:spPr>
          <a:xfrm>
            <a:off x="288752" y="246601"/>
            <a:ext cx="4999806" cy="6680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GB" sz="4000" b="1" dirty="0">
                <a:solidFill>
                  <a:srgbClr val="CD7385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思源黑体 CN" panose="020B0500000000000000" pitchFamily="34" charset="-122"/>
              </a:rPr>
              <a:t>角色</a:t>
            </a:r>
            <a:r>
              <a:rPr lang="en-GB" sz="4000" b="1" dirty="0">
                <a:solidFill>
                  <a:srgbClr val="CD7385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思源黑体 CN" panose="020B0500000000000000" pitchFamily="34" charset="-122"/>
              </a:rPr>
              <a:t>设计</a:t>
            </a:r>
            <a:endParaRPr lang="en-GB" sz="4000" b="1" dirty="0">
              <a:solidFill>
                <a:srgbClr val="CD7385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思源黑体 CN" panose="020B0500000000000000" pitchFamily="3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613410" y="8107680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613410" y="10325735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613410" y="12543790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410" y="1097915"/>
            <a:ext cx="3999865" cy="42011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1335" y="324485"/>
            <a:ext cx="2715895" cy="3311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244965" y="246380"/>
            <a:ext cx="2327910" cy="38588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755515" y="3674110"/>
            <a:ext cx="3977640" cy="32238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977630" y="3777615"/>
            <a:ext cx="2861945" cy="301625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!!平滑1"/>
          <p:cNvSpPr/>
          <p:nvPr>
            <p:custDataLst>
              <p:tags r:id="rId1"/>
            </p:custDataLst>
          </p:nvPr>
        </p:nvSpPr>
        <p:spPr>
          <a:xfrm flipH="1">
            <a:off x="-1" y="5073147"/>
            <a:ext cx="12192000" cy="1784853"/>
          </a:xfrm>
          <a:custGeom>
            <a:avLst/>
            <a:gdLst>
              <a:gd name="connsiteX0" fmla="*/ 10922261 w 10922261"/>
              <a:gd name="connsiteY0" fmla="*/ 0 h 2985551"/>
              <a:gd name="connsiteX1" fmla="*/ 10922261 w 10922261"/>
              <a:gd name="connsiteY1" fmla="*/ 2985551 h 2985551"/>
              <a:gd name="connsiteX2" fmla="*/ 0 w 10922261"/>
              <a:gd name="connsiteY2" fmla="*/ 2985551 h 2985551"/>
              <a:gd name="connsiteX3" fmla="*/ 44541 w 10922261"/>
              <a:gd name="connsiteY3" fmla="*/ 2958281 h 2985551"/>
              <a:gd name="connsiteX4" fmla="*/ 1952432 w 10922261"/>
              <a:gd name="connsiteY4" fmla="*/ 2252580 h 2985551"/>
              <a:gd name="connsiteX5" fmla="*/ 5740661 w 10922261"/>
              <a:gd name="connsiteY5" fmla="*/ 2368694 h 2985551"/>
              <a:gd name="connsiteX6" fmla="*/ 8803175 w 10922261"/>
              <a:gd name="connsiteY6" fmla="*/ 1860694 h 2985551"/>
              <a:gd name="connsiteX7" fmla="*/ 10836062 w 10922261"/>
              <a:gd name="connsiteY7" fmla="*/ 60325 h 298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22261" h="2985551">
                <a:moveTo>
                  <a:pt x="10922261" y="0"/>
                </a:moveTo>
                <a:lnTo>
                  <a:pt x="10922261" y="2985551"/>
                </a:lnTo>
                <a:lnTo>
                  <a:pt x="0" y="2985551"/>
                </a:lnTo>
                <a:lnTo>
                  <a:pt x="44541" y="2958281"/>
                </a:lnTo>
                <a:cubicBezTo>
                  <a:pt x="585595" y="2642425"/>
                  <a:pt x="1174104" y="2366880"/>
                  <a:pt x="1952432" y="2252580"/>
                </a:cubicBezTo>
                <a:cubicBezTo>
                  <a:pt x="2990203" y="2100180"/>
                  <a:pt x="4598871" y="2434008"/>
                  <a:pt x="5740661" y="2368694"/>
                </a:cubicBezTo>
                <a:cubicBezTo>
                  <a:pt x="6882452" y="2303380"/>
                  <a:pt x="7900870" y="2271932"/>
                  <a:pt x="8803175" y="1860694"/>
                </a:cubicBezTo>
                <a:cubicBezTo>
                  <a:pt x="9536298" y="1526563"/>
                  <a:pt x="10312539" y="465820"/>
                  <a:pt x="10836062" y="60325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100000"/>
                </a:schemeClr>
              </a:gs>
              <a:gs pos="0">
                <a:schemeClr val="accent1">
                  <a:alpha val="46000"/>
                </a:schemeClr>
              </a:gs>
            </a:gsLst>
            <a:lin ang="3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2"/>
          <p:cNvSpPr txBox="1"/>
          <p:nvPr>
            <p:custDataLst>
              <p:tags r:id="rId2"/>
            </p:custDataLst>
          </p:nvPr>
        </p:nvSpPr>
        <p:spPr>
          <a:xfrm>
            <a:off x="288752" y="246601"/>
            <a:ext cx="4999806" cy="6680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0" fontAlgn="auto">
              <a:lnSpc>
                <a:spcPct val="100000"/>
              </a:lnSpc>
            </a:pPr>
            <a:r>
              <a:rPr lang="en-GB" sz="4000" b="1" dirty="0">
                <a:solidFill>
                  <a:srgbClr val="CD7385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思源黑体 CN" panose="020B0500000000000000" pitchFamily="34" charset="-122"/>
              </a:rPr>
              <a:t>赛道设计</a:t>
            </a:r>
            <a:endParaRPr lang="en-GB" sz="4000" b="1" dirty="0">
              <a:solidFill>
                <a:srgbClr val="CD7385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思源黑体 CN" panose="020B0500000000000000" pitchFamily="3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613410" y="8107680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613410" y="10325735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613410" y="12543790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rot="16200000">
            <a:off x="7246620" y="86995"/>
            <a:ext cx="2580005" cy="42348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01295" y="914400"/>
            <a:ext cx="5443220" cy="25793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01295" y="3601720"/>
            <a:ext cx="5443220" cy="29470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863590" y="3984625"/>
            <a:ext cx="6172835" cy="209169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!!平滑1"/>
          <p:cNvSpPr/>
          <p:nvPr>
            <p:custDataLst>
              <p:tags r:id="rId1"/>
            </p:custDataLst>
          </p:nvPr>
        </p:nvSpPr>
        <p:spPr>
          <a:xfrm flipH="1">
            <a:off x="-1" y="5073147"/>
            <a:ext cx="12192000" cy="1784853"/>
          </a:xfrm>
          <a:custGeom>
            <a:avLst/>
            <a:gdLst>
              <a:gd name="connsiteX0" fmla="*/ 10922261 w 10922261"/>
              <a:gd name="connsiteY0" fmla="*/ 0 h 2985551"/>
              <a:gd name="connsiteX1" fmla="*/ 10922261 w 10922261"/>
              <a:gd name="connsiteY1" fmla="*/ 2985551 h 2985551"/>
              <a:gd name="connsiteX2" fmla="*/ 0 w 10922261"/>
              <a:gd name="connsiteY2" fmla="*/ 2985551 h 2985551"/>
              <a:gd name="connsiteX3" fmla="*/ 44541 w 10922261"/>
              <a:gd name="connsiteY3" fmla="*/ 2958281 h 2985551"/>
              <a:gd name="connsiteX4" fmla="*/ 1952432 w 10922261"/>
              <a:gd name="connsiteY4" fmla="*/ 2252580 h 2985551"/>
              <a:gd name="connsiteX5" fmla="*/ 5740661 w 10922261"/>
              <a:gd name="connsiteY5" fmla="*/ 2368694 h 2985551"/>
              <a:gd name="connsiteX6" fmla="*/ 8803175 w 10922261"/>
              <a:gd name="connsiteY6" fmla="*/ 1860694 h 2985551"/>
              <a:gd name="connsiteX7" fmla="*/ 10836062 w 10922261"/>
              <a:gd name="connsiteY7" fmla="*/ 60325 h 298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22261" h="2985551">
                <a:moveTo>
                  <a:pt x="10922261" y="0"/>
                </a:moveTo>
                <a:lnTo>
                  <a:pt x="10922261" y="2985551"/>
                </a:lnTo>
                <a:lnTo>
                  <a:pt x="0" y="2985551"/>
                </a:lnTo>
                <a:lnTo>
                  <a:pt x="44541" y="2958281"/>
                </a:lnTo>
                <a:cubicBezTo>
                  <a:pt x="585595" y="2642425"/>
                  <a:pt x="1174104" y="2366880"/>
                  <a:pt x="1952432" y="2252580"/>
                </a:cubicBezTo>
                <a:cubicBezTo>
                  <a:pt x="2990203" y="2100180"/>
                  <a:pt x="4598871" y="2434008"/>
                  <a:pt x="5740661" y="2368694"/>
                </a:cubicBezTo>
                <a:cubicBezTo>
                  <a:pt x="6882452" y="2303380"/>
                  <a:pt x="7900870" y="2271932"/>
                  <a:pt x="8803175" y="1860694"/>
                </a:cubicBezTo>
                <a:cubicBezTo>
                  <a:pt x="9536298" y="1526563"/>
                  <a:pt x="10312539" y="465820"/>
                  <a:pt x="10836062" y="60325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100000"/>
                </a:schemeClr>
              </a:gs>
              <a:gs pos="0">
                <a:schemeClr val="accent1">
                  <a:alpha val="46000"/>
                </a:schemeClr>
              </a:gs>
            </a:gsLst>
            <a:lin ang="3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2"/>
          <p:cNvSpPr txBox="1"/>
          <p:nvPr>
            <p:custDataLst>
              <p:tags r:id="rId2"/>
            </p:custDataLst>
          </p:nvPr>
        </p:nvSpPr>
        <p:spPr>
          <a:xfrm>
            <a:off x="288752" y="246601"/>
            <a:ext cx="4999806" cy="6680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en-GB" sz="4000" b="1" dirty="0">
                <a:solidFill>
                  <a:srgbClr val="CD7385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思源黑体 CN" panose="020B0500000000000000" pitchFamily="34" charset="-122"/>
              </a:rPr>
              <a:t>BUG</a:t>
            </a:r>
            <a:r>
              <a:rPr lang="en-GB" sz="4000" b="1" dirty="0">
                <a:solidFill>
                  <a:srgbClr val="CD7385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思源黑体 CN" panose="020B0500000000000000" pitchFamily="34" charset="-122"/>
              </a:rPr>
              <a:t>设计</a:t>
            </a:r>
            <a:endParaRPr lang="en-GB" sz="4000" b="1" dirty="0">
              <a:solidFill>
                <a:srgbClr val="CD7385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思源黑体 CN" panose="020B0500000000000000" pitchFamily="3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613410" y="8107680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613410" y="10325735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613410" y="12543790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7430" y="510540"/>
            <a:ext cx="3704590" cy="38214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1105" y="510540"/>
            <a:ext cx="2616200" cy="26276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169160" y="4643755"/>
            <a:ext cx="3832860" cy="18484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216390" y="752475"/>
            <a:ext cx="2788285" cy="45015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65850" y="3437890"/>
            <a:ext cx="2886075" cy="289369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!!平滑1"/>
          <p:cNvSpPr/>
          <p:nvPr>
            <p:custDataLst>
              <p:tags r:id="rId1"/>
            </p:custDataLst>
          </p:nvPr>
        </p:nvSpPr>
        <p:spPr>
          <a:xfrm flipH="1">
            <a:off x="-1" y="5073147"/>
            <a:ext cx="12192000" cy="1784853"/>
          </a:xfrm>
          <a:custGeom>
            <a:avLst/>
            <a:gdLst>
              <a:gd name="connsiteX0" fmla="*/ 10922261 w 10922261"/>
              <a:gd name="connsiteY0" fmla="*/ 0 h 2985551"/>
              <a:gd name="connsiteX1" fmla="*/ 10922261 w 10922261"/>
              <a:gd name="connsiteY1" fmla="*/ 2985551 h 2985551"/>
              <a:gd name="connsiteX2" fmla="*/ 0 w 10922261"/>
              <a:gd name="connsiteY2" fmla="*/ 2985551 h 2985551"/>
              <a:gd name="connsiteX3" fmla="*/ 44541 w 10922261"/>
              <a:gd name="connsiteY3" fmla="*/ 2958281 h 2985551"/>
              <a:gd name="connsiteX4" fmla="*/ 1952432 w 10922261"/>
              <a:gd name="connsiteY4" fmla="*/ 2252580 h 2985551"/>
              <a:gd name="connsiteX5" fmla="*/ 5740661 w 10922261"/>
              <a:gd name="connsiteY5" fmla="*/ 2368694 h 2985551"/>
              <a:gd name="connsiteX6" fmla="*/ 8803175 w 10922261"/>
              <a:gd name="connsiteY6" fmla="*/ 1860694 h 2985551"/>
              <a:gd name="connsiteX7" fmla="*/ 10836062 w 10922261"/>
              <a:gd name="connsiteY7" fmla="*/ 60325 h 298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22261" h="2985551">
                <a:moveTo>
                  <a:pt x="10922261" y="0"/>
                </a:moveTo>
                <a:lnTo>
                  <a:pt x="10922261" y="2985551"/>
                </a:lnTo>
                <a:lnTo>
                  <a:pt x="0" y="2985551"/>
                </a:lnTo>
                <a:lnTo>
                  <a:pt x="44541" y="2958281"/>
                </a:lnTo>
                <a:cubicBezTo>
                  <a:pt x="585595" y="2642425"/>
                  <a:pt x="1174104" y="2366880"/>
                  <a:pt x="1952432" y="2252580"/>
                </a:cubicBezTo>
                <a:cubicBezTo>
                  <a:pt x="2990203" y="2100180"/>
                  <a:pt x="4598871" y="2434008"/>
                  <a:pt x="5740661" y="2368694"/>
                </a:cubicBezTo>
                <a:cubicBezTo>
                  <a:pt x="6882452" y="2303380"/>
                  <a:pt x="7900870" y="2271932"/>
                  <a:pt x="8803175" y="1860694"/>
                </a:cubicBezTo>
                <a:cubicBezTo>
                  <a:pt x="9536298" y="1526563"/>
                  <a:pt x="10312539" y="465820"/>
                  <a:pt x="10836062" y="60325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100000"/>
                </a:schemeClr>
              </a:gs>
              <a:gs pos="0">
                <a:schemeClr val="accent1">
                  <a:alpha val="46000"/>
                </a:schemeClr>
              </a:gs>
            </a:gsLst>
            <a:lin ang="3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2"/>
          <p:cNvSpPr txBox="1"/>
          <p:nvPr>
            <p:custDataLst>
              <p:tags r:id="rId2"/>
            </p:custDataLst>
          </p:nvPr>
        </p:nvSpPr>
        <p:spPr>
          <a:xfrm>
            <a:off x="288752" y="246601"/>
            <a:ext cx="4999806" cy="6680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GB" sz="4000" b="1" dirty="0">
                <a:solidFill>
                  <a:srgbClr val="CD7385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思源黑体 CN" panose="020B0500000000000000" pitchFamily="34" charset="-122"/>
              </a:rPr>
              <a:t>道具</a:t>
            </a:r>
            <a:r>
              <a:rPr lang="en-GB" sz="4000" b="1" dirty="0">
                <a:solidFill>
                  <a:srgbClr val="CD7385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思源黑体 CN" panose="020B0500000000000000" pitchFamily="34" charset="-122"/>
              </a:rPr>
              <a:t>设计</a:t>
            </a:r>
            <a:endParaRPr lang="en-GB" sz="4000" b="1" dirty="0">
              <a:solidFill>
                <a:srgbClr val="CD7385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思源黑体 CN" panose="020B0500000000000000" pitchFamily="3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613410" y="8107680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613410" y="10325735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613410" y="12543790"/>
            <a:ext cx="4521200" cy="6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692015" y="398145"/>
            <a:ext cx="7073900" cy="6266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3665" y="1398270"/>
            <a:ext cx="4458970" cy="242506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70197" y="923154"/>
            <a:ext cx="1728963" cy="1728963"/>
          </a:xfrm>
          <a:prstGeom prst="ellipse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1"/>
          <p:cNvSpPr txBox="1"/>
          <p:nvPr>
            <p:custDataLst>
              <p:tags r:id="rId1"/>
            </p:custDataLst>
          </p:nvPr>
        </p:nvSpPr>
        <p:spPr>
          <a:xfrm>
            <a:off x="1992630" y="2837815"/>
            <a:ext cx="8035290" cy="1182370"/>
          </a:xfrm>
          <a:prstGeom prst="rect">
            <a:avLst/>
          </a:prstGeom>
          <a:noFill/>
        </p:spPr>
        <p:txBody>
          <a:bodyPr wrap="square" rtlCol="0" anchor="t" anchorCtr="0"/>
          <a:lstStyle/>
          <a:p>
            <a:pPr algn="l"/>
            <a:r>
              <a:rPr lang="en-US" altLang="zh-CN" sz="60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思源黑体 CN Heavy" panose="020B0A00000000000000" charset="-122"/>
                <a:sym typeface="+mn-ea"/>
              </a:rPr>
              <a:t>Thanks for watching</a:t>
            </a:r>
            <a:endParaRPr lang="en-US" altLang="zh-CN" sz="60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思源黑体 CN Heavy" panose="020B0A00000000000000" charset="-122"/>
              <a:sym typeface="+mn-ea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101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TAG_CONTENT_TYPE" val="1标题1内容2图"/>
  <p:tag name="YOO_CHATPAGE_TYPE" val="YOO_CHATPAGE_CONTENT"/>
  <p:tag name="YOO_CHATPPT_CONTENT" val="1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  <p:tag name="YOO_CHATSHAPE_TYPE" val="YOO_CHATSHAPE_CHILDTITLE"/>
</p:tagLst>
</file>

<file path=ppt/tags/tag107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108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109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TAG_CONTENT_TYPE" val="1标题1内容2图"/>
  <p:tag name="YOO_CHATPAGE_TYPE" val="YOO_CHATPAGE_CONTENT"/>
  <p:tag name="YOO_CHATPPT_CONTENT" val="1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YOO_CHATPAGE_TYPE" val="YOO_CHATPAGE_END"/>
</p:tagLst>
</file>

<file path=ppt/tags/tag115.xml><?xml version="1.0" encoding="utf-8"?>
<p:tagLst xmlns:p="http://schemas.openxmlformats.org/presentationml/2006/main">
  <p:tag name="YOO_PPT_THEMETITLE" val="卡丁车游戏的魅力"/>
  <p:tag name="TAG_PRESENTATION_STYLE" val="扁平"/>
  <p:tag name="TAG_CHATPPT_ID" val="d4c9dc58a65f422bab48394db36382b6"/>
  <p:tag name="YOO_CHATPPT" val="1"/>
  <p:tag name="TAG_CHATPAGE_CATLOG_NUM" val="4"/>
  <p:tag name="commondata" val="eyJoZGlkIjoiNTVkODg3NTU5NzQ5YTJhN2E4NjA0Mjk3MWJhNmI3YmIifQ==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YOO_CHATPAGE_TYPE" val="YOO_CHATPAGE_COVER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  <p:tag name="YOO_CHATSHAPE_TYPE" val="YOO_CHATSHAPE_CHILDTITLE"/>
</p:tagLst>
</file>

<file path=ppt/tags/tag66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67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68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TAG_CONTENT_TYPE" val="1标题1内容2图"/>
  <p:tag name="YOO_CHATPAGE_TYPE" val="YOO_CHATPAGE_CONTENT"/>
  <p:tag name="YOO_CHATPPT_CONTENT" val="1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TAG_CONTENT_TYPE" val="1标题1内容2图"/>
  <p:tag name="YOO_CHATPAGE_TYPE" val="YOO_CHATPAGE_CONTENT"/>
  <p:tag name="YOO_CHATPPT_CONTENT" val="1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  <p:tag name="YOO_CHATSHAPE_TYPE" val="YOO_CHATSHAPE_CHILDTITLE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81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82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TAG_CONTENT_TYPE" val="1标题1内容2图"/>
  <p:tag name="YOO_CHATPAGE_TYPE" val="YOO_CHATPAGE_CONTENT"/>
  <p:tag name="YOO_CHATPPT_CONTENT" val="1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  <p:tag name="YOO_CHATSHAPE_TYPE" val="YOO_CHATSHAPE_CHILDTITLE"/>
</p:tagLst>
</file>

<file path=ppt/tags/tag89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91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TAG_CONTENT_TYPE" val="1标题1内容2图"/>
  <p:tag name="YOO_CHATPAGE_TYPE" val="YOO_CHATPAGE_CONTENT"/>
  <p:tag name="YOO_CHATPPT_CONTENT" val="1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  <p:tag name="YOO_CHATSHAPE_TYPE" val="YOO_CHATSHAPE_CHILDTITLE"/>
</p:tagLst>
</file>

<file path=ppt/tags/tag99.xml><?xml version="1.0" encoding="utf-8"?>
<p:tagLst xmlns:p="http://schemas.openxmlformats.org/presentationml/2006/main">
  <p:tag name="YOO_CHAT_DIAGRAM_TYPE" val="YOO_CHAT_DIAGRAM_TEXTSHAPE"/>
  <p:tag name="YOO_CHAT_DIAGRAM_LINKSHAPE" val="7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527</Words>
  <Application>WPS 演示</Application>
  <PresentationFormat>宽屏</PresentationFormat>
  <Paragraphs>34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Arial</vt:lpstr>
      <vt:lpstr>宋体</vt:lpstr>
      <vt:lpstr>Wingdings</vt:lpstr>
      <vt:lpstr>Wingdings</vt:lpstr>
      <vt:lpstr>Arial Unicode MS</vt:lpstr>
      <vt:lpstr>微软雅黑</vt:lpstr>
      <vt:lpstr>Calibri</vt:lpstr>
      <vt:lpstr>Source Sans Pro</vt:lpstr>
      <vt:lpstr>思源黑体 CN Normal</vt:lpstr>
      <vt:lpstr>Roboto</vt:lpstr>
      <vt:lpstr>Times New Roman</vt:lpstr>
      <vt:lpstr>思源黑体 CN Heavy</vt:lpstr>
      <vt:lpstr>黑体</vt:lpstr>
      <vt:lpstr>思源黑体 CN Bold</vt:lpstr>
      <vt:lpstr>思源黑体 CN</vt:lpstr>
      <vt:lpstr>Roboto Regular</vt:lpstr>
      <vt:lpstr>思源黑体 CN Regular</vt:lpstr>
      <vt:lpstr>等线</vt:lpstr>
      <vt:lpstr>Poppins</vt:lpstr>
      <vt:lpstr>Segoe UI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高子航</dc:creator>
  <cp:lastModifiedBy>性格如此</cp:lastModifiedBy>
  <cp:revision>155</cp:revision>
  <dcterms:created xsi:type="dcterms:W3CDTF">2019-06-19T02:08:00Z</dcterms:created>
  <dcterms:modified xsi:type="dcterms:W3CDTF">2024-01-28T07:52:05Z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B2B744148956462688B5F36E9B2A5D12_11</vt:lpwstr>
  </property>
</Properties>
</file>